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57" r:id="rId1"/>
  </p:sldMasterIdLst>
  <p:notesMasterIdLst>
    <p:notesMasterId r:id="rId33"/>
  </p:notesMasterIdLst>
  <p:sldIdLst>
    <p:sldId id="256" r:id="rId2"/>
    <p:sldId id="275" r:id="rId3"/>
    <p:sldId id="257" r:id="rId4"/>
    <p:sldId id="259" r:id="rId5"/>
    <p:sldId id="277" r:id="rId6"/>
    <p:sldId id="278" r:id="rId7"/>
    <p:sldId id="279" r:id="rId8"/>
    <p:sldId id="280" r:id="rId9"/>
    <p:sldId id="260" r:id="rId10"/>
    <p:sldId id="283" r:id="rId11"/>
    <p:sldId id="261" r:id="rId12"/>
    <p:sldId id="284" r:id="rId13"/>
    <p:sldId id="286" r:id="rId14"/>
    <p:sldId id="263" r:id="rId15"/>
    <p:sldId id="287" r:id="rId16"/>
    <p:sldId id="264" r:id="rId17"/>
    <p:sldId id="265" r:id="rId18"/>
    <p:sldId id="288" r:id="rId19"/>
    <p:sldId id="266" r:id="rId20"/>
    <p:sldId id="289" r:id="rId21"/>
    <p:sldId id="267" r:id="rId22"/>
    <p:sldId id="268" r:id="rId23"/>
    <p:sldId id="269" r:id="rId24"/>
    <p:sldId id="290" r:id="rId25"/>
    <p:sldId id="270" r:id="rId26"/>
    <p:sldId id="292" r:id="rId27"/>
    <p:sldId id="293" r:id="rId28"/>
    <p:sldId id="294" r:id="rId29"/>
    <p:sldId id="272" r:id="rId30"/>
    <p:sldId id="273" r:id="rId31"/>
    <p:sldId id="274" r:id="rId3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rgbClr val="000099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8" autoAdjust="0"/>
    <p:restoredTop sz="94604" autoAdjust="0"/>
  </p:normalViewPr>
  <p:slideViewPr>
    <p:cSldViewPr>
      <p:cViewPr varScale="1">
        <p:scale>
          <a:sx n="96" d="100"/>
          <a:sy n="96" d="100"/>
        </p:scale>
        <p:origin x="3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F926682-F603-45D9-AA6F-B09DFAC9C1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6D3A9-0C54-4EEB-A92C-2B67633E53E5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3AD0D58-A4ED-47B8-86DD-5AD9AB602F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20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64813-E23B-4FCA-B9E8-35165036E225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CFB321-C006-43CD-BD47-F345E769ED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030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03E2F-DD79-4FFF-9367-23C6CC8026D8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7D70E-7237-43FE-B280-AFAD063742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959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D6834-0984-4191-A203-46E8FC7AB5A4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EED49-1620-4B8D-B332-A1B896DCCF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71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7F777C-E3CF-4E08-8ABF-0A755D808E86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46A46-EB5F-4FAB-870F-CDB3B666BA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17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AE26DD-514D-4230-9E32-F6461547C07E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A6A77-4768-4591-9B56-46C9772029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67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C4348-E287-40E2-857D-C3E1206C2C00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50FA2-12FB-44ED-B248-B2665E12DB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428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F7F9A-2BA7-447B-8C5D-9444BCD0EA0D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1C303-A272-4680-8F70-DFAD0363CC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617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6453E4-BD89-4499-9CD2-1F3B48608BD6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C0B3BB-B723-43F2-AFDD-B858864700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187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D39058-2959-4A05-BB82-958BE9D30648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BDEA01-5C66-4628-AEAD-32AB0974B6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926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C6346-0015-42E2-841C-E91716E6451D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E072D2-941C-436D-AC57-E77606FE70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5475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82C00-A73E-453C-ADEA-9EF077249745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D8B3C-0B7D-4CC4-B6CB-5258CB60DD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300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6769411E-A315-440C-B403-DFCC77F025D2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1400" b="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8023CD48-CC0A-4430-A248-6A1F9F11DF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1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1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F03A175-8D51-4CF8-9126-B8B0CC3137AF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D011C-C8FB-4EB9-AEAF-739B9F3FEEF1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1352550"/>
            <a:ext cx="7620000" cy="22288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5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Lecture 2 Contracts</a:t>
            </a:r>
            <a:r>
              <a:rPr lang="en-US" altLang="zh-CN" sz="5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en-US" altLang="zh-CN" sz="56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zh-CN" altLang="en-US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第</a:t>
            </a:r>
            <a:r>
              <a:rPr lang="en-US" altLang="zh-CN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2</a:t>
            </a:r>
            <a:r>
              <a:rPr lang="zh-CN" altLang="en-US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讲 约定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 eaLnBrk="1" hangingPunct="1">
              <a:defRPr/>
            </a:pPr>
            <a:r>
              <a:rPr lang="zh-CN" altLang="en-US" sz="3200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华中科技大学计算机学院</a:t>
            </a:r>
          </a:p>
          <a:p>
            <a:pPr algn="r" eaLnBrk="1" hangingPunct="1">
              <a:defRPr/>
            </a:pPr>
            <a:endParaRPr lang="zh-CN" altLang="en-US" sz="3200" b="1" smtClean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细黑" panose="02010600040101010101" pitchFamily="2" charset="-122"/>
            </a:endParaRPr>
          </a:p>
          <a:p>
            <a:pPr algn="r" eaLnBrk="1" hangingPunct="1">
              <a:defRPr/>
            </a:pPr>
            <a:r>
              <a:rPr lang="zh-CN" altLang="en-US" sz="3200" b="1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李开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5"/>
    </mc:Choice>
    <mc:Fallback xmlns="">
      <p:transition spd="slow" advTm="7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8638242-B514-4E38-9EFE-07E39E2EF42C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4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4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5B737E-2C9D-4822-851C-2C9E4D3EF882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寻找循环不变量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153400" cy="4893647"/>
          </a:xfrm>
          <a:noFill/>
        </p:spPr>
        <p:txBody>
          <a:bodyPr>
            <a:spAutoFit/>
          </a:bodyPr>
          <a:lstStyle/>
          <a:p>
            <a:pPr eaLnBrk="1" hangingPunct="1">
              <a:buNone/>
            </a:pP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f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x,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y) {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r = 1;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while (y &gt; 1) {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FF0000"/>
                </a:solidFill>
              </a:rPr>
              <a:t>        if (y % 2 == 1) {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FF0000"/>
                </a:solidFill>
              </a:rPr>
              <a:t>            r = x * r;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FF0000"/>
                </a:solidFill>
              </a:rPr>
              <a:t>        }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x = x * x;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y = y / 2;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}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return r * x;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}</a:t>
            </a:r>
            <a:endParaRPr lang="zh-CN" altLang="en-US" sz="2400" b="1" dirty="0" smtClean="0">
              <a:solidFill>
                <a:srgbClr val="000099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00400" y="990600"/>
            <a:ext cx="5410200" cy="16825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	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假设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是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2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的幂，那么在整个迭代中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一直是偶数，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r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总为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1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。取每次循环条件被测试之前，各变量的值：</a:t>
            </a:r>
          </a:p>
        </p:txBody>
      </p:sp>
      <p:graphicFrame>
        <p:nvGraphicFramePr>
          <p:cNvPr id="12" name="Group 26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40953972"/>
              </p:ext>
            </p:extLst>
          </p:nvPr>
        </p:nvGraphicFramePr>
        <p:xfrm>
          <a:off x="3467100" y="3352800"/>
          <a:ext cx="4876800" cy="2286000"/>
        </p:xfrm>
        <a:graphic>
          <a:graphicData uri="http://schemas.openxmlformats.org/drawingml/2006/table">
            <a:tbl>
              <a:tblPr/>
              <a:tblGrid>
                <a:gridCol w="1570038">
                  <a:extLst>
                    <a:ext uri="{9D8B030D-6E8A-4147-A177-3AD203B41FA5}">
                      <a16:colId xmlns:a16="http://schemas.microsoft.com/office/drawing/2014/main" val="175458873"/>
                    </a:ext>
                  </a:extLst>
                </a:gridCol>
                <a:gridCol w="868362">
                  <a:extLst>
                    <a:ext uri="{9D8B030D-6E8A-4147-A177-3AD203B41FA5}">
                      <a16:colId xmlns:a16="http://schemas.microsoft.com/office/drawing/2014/main" val="35377671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9688605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9814051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355721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Iteration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400" b="1" i="0" u="none" strike="noStrike" cap="none" normalizeH="0" baseline="3000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en-US" altLang="zh-CN" sz="2400" b="1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011890"/>
                  </a:ext>
                </a:extLst>
              </a:tr>
              <a:tr h="36671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494263"/>
                  </a:ext>
                </a:extLst>
              </a:tr>
              <a:tr h="368300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783896"/>
                  </a:ext>
                </a:extLst>
              </a:tr>
              <a:tr h="36671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45811"/>
                  </a:ext>
                </a:extLst>
              </a:tr>
              <a:tr h="36671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709722"/>
                  </a:ext>
                </a:extLst>
              </a:tr>
            </a:tbl>
          </a:graphicData>
        </a:graphic>
      </p:graphicFrame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2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33"/>
    </mc:Choice>
    <mc:Fallback>
      <p:transition spd="slow" advTm="89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38450" x="5443538" y="3890963"/>
          <p14:tracePt t="38725" x="5514975" y="3929063"/>
          <p14:tracePt t="38872" x="5838825" y="3981450"/>
          <p14:tracePt t="38881" x="5843588" y="3981450"/>
          <p14:tracePt t="38946" x="5910263" y="3981450"/>
          <p14:tracePt t="39075" x="6076950" y="3981450"/>
          <p14:tracePt t="39214" x="6248400" y="3971925"/>
          <p14:tracePt t="39225" x="6253163" y="3971925"/>
          <p14:tracePt t="39229" x="6257925" y="3971925"/>
          <p14:tracePt t="39291" x="6276975" y="3967163"/>
          <p14:tracePt t="39344" x="6310313" y="3967163"/>
          <p14:tracePt t="39465" x="6524625" y="3952875"/>
          <p14:tracePt t="39526" x="6577013" y="3952875"/>
          <p14:tracePt t="39527" x="6581775" y="3952875"/>
          <p14:tracePt t="39539" x="6596063" y="3952875"/>
          <p14:tracePt t="39601" x="6681788" y="3948113"/>
          <p14:tracePt t="39604" x="6691313" y="3948113"/>
          <p14:tracePt t="39614" x="6696075" y="3948113"/>
          <p14:tracePt t="39619" x="6700838" y="3948113"/>
          <p14:tracePt t="39676" x="6805613" y="3933825"/>
          <p14:tracePt t="39680" x="6815138" y="3933825"/>
          <p14:tracePt t="39689" x="6819900" y="3933825"/>
          <p14:tracePt t="39695" x="6824663" y="3933825"/>
          <p14:tracePt t="39817" x="6891338" y="3910013"/>
          <p14:tracePt t="39952" x="6981825" y="3829050"/>
          <p14:tracePt t="39956" x="6986588" y="3829050"/>
          <p14:tracePt t="40069" x="7034213" y="3752850"/>
          <p14:tracePt t="40174" x="7072313" y="3681413"/>
          <p14:tracePt t="40279" x="7086600" y="3633788"/>
          <p14:tracePt t="40331" x="7091363" y="3624263"/>
          <p14:tracePt t="40728" x="7129463" y="3709988"/>
          <p14:tracePt t="40836" x="7158038" y="3914775"/>
          <p14:tracePt t="40896" x="7162800" y="3938588"/>
          <p14:tracePt t="40950" x="7167563" y="3948113"/>
          <p14:tracePt t="41069" x="7167563" y="3976688"/>
          <p14:tracePt t="41176" x="7167563" y="4005263"/>
          <p14:tracePt t="41181" x="7167563" y="4010025"/>
          <p14:tracePt t="41234" x="7167563" y="4043363"/>
          <p14:tracePt t="41296" x="7167563" y="4086225"/>
          <p14:tracePt t="41353" x="7162800" y="4105275"/>
          <p14:tracePt t="41464" x="7162800" y="4186238"/>
          <p14:tracePt t="41523" x="7162800" y="4238625"/>
          <p14:tracePt t="41634" x="7162800" y="4391025"/>
          <p14:tracePt t="41740" x="7162800" y="4605338"/>
          <p14:tracePt t="41840" x="7153275" y="4772025"/>
          <p14:tracePt t="42311" x="7077075" y="5334000"/>
          <p14:tracePt t="42462" x="7077075" y="5229225"/>
          <p14:tracePt t="42520" x="7072313" y="5081588"/>
          <p14:tracePt t="42622" x="7038975" y="4886325"/>
          <p14:tracePt t="42677" x="6953250" y="4676775"/>
          <p14:tracePt t="42732" x="6824663" y="4443413"/>
          <p14:tracePt t="42833" x="6624638" y="4148138"/>
          <p14:tracePt t="42836" x="6567488" y="4076700"/>
          <p14:tracePt t="42945" x="6286500" y="3752850"/>
          <p14:tracePt t="43045" x="5924550" y="3390900"/>
          <p14:tracePt t="43151" x="5553075" y="2938463"/>
          <p14:tracePt t="43274" x="5233988" y="2614613"/>
          <p14:tracePt t="43349" x="5033963" y="2414588"/>
          <p14:tracePt t="43409" x="4891088" y="2309813"/>
          <p14:tracePt t="43413" x="4881563" y="2305050"/>
          <p14:tracePt t="43465" x="4772025" y="2243138"/>
          <p14:tracePt t="43578" x="4657725" y="2152650"/>
          <p14:tracePt t="43644" x="4633913" y="2114550"/>
          <p14:tracePt t="43649" x="4629150" y="2105025"/>
          <p14:tracePt t="43709" x="4600575" y="2071688"/>
          <p14:tracePt t="43811" x="4572000" y="1990725"/>
          <p14:tracePt t="43921" x="4552950" y="1924050"/>
          <p14:tracePt t="43925" x="4552950" y="1914525"/>
          <p14:tracePt t="44042" x="4533900" y="1795463"/>
          <p14:tracePt t="44100" x="4533900" y="1752600"/>
          <p14:tracePt t="44162" x="4533900" y="1724025"/>
          <p14:tracePt t="44279" x="4533900" y="1676400"/>
          <p14:tracePt t="44497" x="4557713" y="1666875"/>
          <p14:tracePt t="44609" x="4614863" y="1662113"/>
          <p14:tracePt t="44718" x="4738688" y="1657350"/>
          <p14:tracePt t="44827" x="4824413" y="1657350"/>
          <p14:tracePt t="44880" x="4862513" y="1657350"/>
          <p14:tracePt t="44983" x="4943475" y="1657350"/>
          <p14:tracePt t="45092" x="5010150" y="1657350"/>
          <p14:tracePt t="45205" x="5081588" y="1657350"/>
          <p14:tracePt t="45272" x="5138738" y="1652588"/>
          <p14:tracePt t="45276" x="5143500" y="1652588"/>
          <p14:tracePt t="45329" x="5148263" y="1652588"/>
          <p14:tracePt t="45554" x="5186363" y="1652588"/>
          <p14:tracePt t="45631" x="5195888" y="1652588"/>
          <p14:tracePt t="45818" x="5195888" y="1695450"/>
          <p14:tracePt t="46544" x="5186363" y="1714500"/>
          <p14:tracePt t="46615" x="5172075" y="1719263"/>
          <p14:tracePt t="46825" x="5124450" y="1733550"/>
          <p14:tracePt t="46897" x="5091113" y="1733550"/>
          <p14:tracePt t="46959" x="5062538" y="1738313"/>
          <p14:tracePt t="47125" x="5057775" y="1743075"/>
          <p14:tracePt t="47258" x="5186363" y="1766888"/>
          <p14:tracePt t="47259" x="5214938" y="1771650"/>
          <p14:tracePt t="47317" x="5429250" y="1843088"/>
          <p14:tracePt t="47321" x="5453063" y="1852613"/>
          <p14:tracePt t="47382" x="5581650" y="1943100"/>
          <p14:tracePt t="47493" x="5881688" y="2200275"/>
          <p14:tracePt t="47553" x="6019800" y="2347913"/>
          <p14:tracePt t="47609" x="6181725" y="2576513"/>
          <p14:tracePt t="47665" x="6329363" y="2733675"/>
          <p14:tracePt t="47726" x="6424613" y="2867025"/>
          <p14:tracePt t="47735" x="6429375" y="2871788"/>
          <p14:tracePt t="47853" x="6557963" y="3100388"/>
          <p14:tracePt t="47978" x="6672263" y="3452813"/>
          <p14:tracePt t="47982" x="6686550" y="3505200"/>
          <p14:tracePt t="48030" x="6686550" y="3519488"/>
          <p14:tracePt t="48137" x="6524625" y="3562350"/>
          <p14:tracePt t="48139" x="6467475" y="3562350"/>
          <p14:tracePt t="48196" x="6038850" y="3543300"/>
          <p14:tracePt t="48199" x="6000750" y="3543300"/>
          <p14:tracePt t="48256" x="5695950" y="3567113"/>
          <p14:tracePt t="48259" x="5629275" y="3567113"/>
          <p14:tracePt t="48313" x="5305425" y="3600450"/>
          <p14:tracePt t="48325" x="5205413" y="3619500"/>
          <p14:tracePt t="48382" x="4810125" y="3648075"/>
          <p14:tracePt t="48386" x="4767263" y="3648075"/>
          <p14:tracePt t="48444" x="4429125" y="3676650"/>
          <p14:tracePt t="48447" x="4391025" y="3676650"/>
          <p14:tracePt t="48506" x="4100513" y="3676650"/>
          <p14:tracePt t="48568" x="3929063" y="3676650"/>
          <p14:tracePt t="48573" x="3890963" y="3676650"/>
          <p14:tracePt t="48702" x="3514725" y="3690938"/>
          <p14:tracePt t="48771" x="3276600" y="3681413"/>
          <p14:tracePt t="48832" x="3038475" y="3681413"/>
          <p14:tracePt t="48952" x="2771775" y="3681413"/>
          <p14:tracePt t="49101" x="3081338" y="3671888"/>
          <p14:tracePt t="49231" x="4814888" y="3724275"/>
          <p14:tracePt t="49232" x="4919663" y="3733800"/>
          <p14:tracePt t="49372" x="6043613" y="3881438"/>
          <p14:tracePt t="49381" x="6072188" y="3881438"/>
          <p14:tracePt t="49444" x="6353175" y="3919538"/>
          <p14:tracePt t="49568" x="6696075" y="3957638"/>
          <p14:tracePt t="49573" x="6710363" y="3957638"/>
          <p14:tracePt t="49630" x="6762750" y="3962400"/>
          <p14:tracePt t="49756" x="6919913" y="4000500"/>
          <p14:tracePt t="49998" x="6938963" y="4010025"/>
          <p14:tracePt t="50108" x="6986588" y="4119563"/>
          <p14:tracePt t="50179" x="6996113" y="4162425"/>
          <p14:tracePt t="50318" x="7019925" y="4295775"/>
          <p14:tracePt t="50438" x="7019925" y="4381500"/>
          <p14:tracePt t="50540" x="7058025" y="4376738"/>
          <p14:tracePt t="50601" x="7177088" y="4205288"/>
          <p14:tracePt t="50722" x="7262813" y="4057650"/>
          <p14:tracePt t="50834" x="7310438" y="4000500"/>
          <p14:tracePt t="50838" x="7324725" y="3990975"/>
          <p14:tracePt t="50896" x="7386638" y="3938588"/>
          <p14:tracePt t="50959" x="7419975" y="3905250"/>
          <p14:tracePt t="51008" x="7424738" y="3905250"/>
          <p14:tracePt t="51368" x="7448550" y="3876675"/>
          <p14:tracePt t="51492" x="7567613" y="3795713"/>
          <p14:tracePt t="51552" x="7596188" y="3776663"/>
          <p14:tracePt t="51656" x="7620000" y="3771900"/>
          <p14:tracePt t="51762" x="7648575" y="3771900"/>
          <p14:tracePt t="51818" x="7705725" y="3776663"/>
          <p14:tracePt t="52253" x="7724775" y="3757613"/>
          <p14:tracePt t="52306" x="7748588" y="3724275"/>
          <p14:tracePt t="52308" x="7753350" y="3719513"/>
          <p14:tracePt t="52368" x="7762875" y="3700463"/>
          <p14:tracePt t="52490" x="7777163" y="3671888"/>
          <p14:tracePt t="52553" x="7786688" y="3667125"/>
          <p14:tracePt t="52817" x="7820025" y="3690938"/>
          <p14:tracePt t="52821" x="7829550" y="3709988"/>
          <p14:tracePt t="52881" x="7867650" y="3771900"/>
          <p14:tracePt t="52986" x="7896225" y="3829050"/>
          <p14:tracePt t="53092" x="7905750" y="3838575"/>
          <p14:tracePt t="53198" x="7920038" y="3838575"/>
          <p14:tracePt t="53257" x="7939088" y="3819525"/>
          <p14:tracePt t="53321" x="8020050" y="3709988"/>
          <p14:tracePt t="53433" x="8053388" y="3633788"/>
          <p14:tracePt t="53542" x="8058150" y="3619500"/>
          <p14:tracePt t="54113" x="8058150" y="3624263"/>
          <p14:tracePt t="54227" x="8043863" y="3638550"/>
          <p14:tracePt t="54285" x="8034338" y="3643313"/>
          <p14:tracePt t="54338" x="8029575" y="3648075"/>
          <p14:tracePt t="54446" x="8001000" y="3671888"/>
          <p14:tracePt t="54553" x="7962900" y="3709988"/>
          <p14:tracePt t="54662" x="7943850" y="3762375"/>
          <p14:tracePt t="54667" x="7943850" y="3776663"/>
          <p14:tracePt t="54724" x="7939088" y="3838575"/>
          <p14:tracePt t="54789" x="7934325" y="3871913"/>
          <p14:tracePt t="54792" x="7934325" y="3881438"/>
          <p14:tracePt t="54851" x="7929563" y="3914775"/>
          <p14:tracePt t="54962" x="7924800" y="4005263"/>
          <p14:tracePt t="55018" x="7915275" y="4038600"/>
          <p14:tracePt t="55119" x="7915275" y="4076700"/>
          <p14:tracePt t="55224" x="7915275" y="4095750"/>
          <p14:tracePt t="55328" x="7915275" y="4162425"/>
          <p14:tracePt t="55329" x="7915275" y="4167188"/>
          <p14:tracePt t="55386" x="7915275" y="4181475"/>
          <p14:tracePt t="56053" x="7972425" y="4171950"/>
          <p14:tracePt t="56057" x="7977188" y="4171950"/>
          <p14:tracePt t="56110" x="7986713" y="4171950"/>
          <p14:tracePt t="56228" x="8024813" y="4171950"/>
          <p14:tracePt t="56342" x="8072438" y="4171950"/>
          <p14:tracePt t="56410" x="8105775" y="4171950"/>
          <p14:tracePt t="56476" x="8139113" y="4171950"/>
          <p14:tracePt t="56478" x="8143875" y="4171950"/>
          <p14:tracePt t="56539" x="8172450" y="4171950"/>
          <p14:tracePt t="56655" x="8181975" y="4171950"/>
          <p14:tracePt t="56842" x="8181975" y="4176713"/>
          <p14:tracePt t="57082" x="8177213" y="4176713"/>
          <p14:tracePt t="57144" x="8167688" y="4176713"/>
          <p14:tracePt t="57259" x="8110538" y="4181475"/>
          <p14:tracePt t="57319" x="8058150" y="4181475"/>
          <p14:tracePt t="57428" x="7777163" y="4210050"/>
          <p14:tracePt t="57432" x="7767638" y="4210050"/>
          <p14:tracePt t="57489" x="7696200" y="4210050"/>
          <p14:tracePt t="57493" x="7681913" y="4210050"/>
          <p14:tracePt t="57553" x="7515225" y="4210050"/>
          <p14:tracePt t="57616" x="7386638" y="4224338"/>
          <p14:tracePt t="57619" x="7358063" y="4229100"/>
          <p14:tracePt t="57670" x="7200900" y="4267200"/>
          <p14:tracePt t="57789" x="6934200" y="4286250"/>
          <p14:tracePt t="57851" x="6815138" y="4281488"/>
          <p14:tracePt t="57906" x="6696075" y="4276725"/>
          <p14:tracePt t="58016" x="6348413" y="4238625"/>
          <p14:tracePt t="58122" x="6162675" y="4214813"/>
          <p14:tracePt t="58238" x="5905500" y="4214813"/>
          <p14:tracePt t="58242" x="5886450" y="4214813"/>
          <p14:tracePt t="58295" x="5781675" y="4214813"/>
          <p14:tracePt t="58372" x="5738813" y="4214813"/>
          <p14:tracePt t="58489" x="5724525" y="4214813"/>
          <p14:tracePt t="58689" x="5748338" y="4214813"/>
          <p14:tracePt t="58797" x="5886450" y="4214813"/>
          <p14:tracePt t="58857" x="5919788" y="4224338"/>
          <p14:tracePt t="58960" x="5853113" y="4348163"/>
          <p14:tracePt t="59024" x="5748338" y="4433888"/>
          <p14:tracePt t="59082" x="5653088" y="4538663"/>
          <p14:tracePt t="59088" x="5643563" y="4552950"/>
          <p14:tracePt t="59140" x="5595938" y="4600575"/>
          <p14:tracePt t="59245" x="5576888" y="4619625"/>
          <p14:tracePt t="59547" x="5781675" y="4614863"/>
          <p14:tracePt t="59664" x="6400800" y="4614863"/>
          <p14:tracePt t="59669" x="6410325" y="4614863"/>
          <p14:tracePt t="59728" x="6462713" y="4619625"/>
          <p14:tracePt t="59791" x="6524625" y="4638675"/>
          <p14:tracePt t="59945" x="6553200" y="4638675"/>
          <p14:tracePt t="60049" x="6529388" y="4652963"/>
          <p14:tracePt t="60162" x="6157913" y="4686300"/>
          <p14:tracePt t="60169" x="6100763" y="4686300"/>
          <p14:tracePt t="60223" x="5886450" y="4710113"/>
          <p14:tracePt t="60229" x="5872163" y="4710113"/>
          <p14:tracePt t="60287" x="5743575" y="4752975"/>
          <p14:tracePt t="60343" x="5634038" y="4814888"/>
          <p14:tracePt t="60448" x="5443538" y="4919663"/>
          <p14:tracePt t="60561" x="5424488" y="4929188"/>
          <p14:tracePt t="60629" x="5429250" y="4929188"/>
          <p14:tracePt t="60760" x="5491163" y="4948238"/>
          <p14:tracePt t="60823" x="5691188" y="4976813"/>
          <p14:tracePt t="60832" x="5705475" y="4976813"/>
          <p14:tracePt t="60837" x="5724525" y="4976813"/>
          <p14:tracePt t="60891" x="5805488" y="4976813"/>
          <p14:tracePt t="60950" x="5905500" y="4976813"/>
          <p14:tracePt t="61058" x="6100763" y="5005388"/>
          <p14:tracePt t="61060" x="6105525" y="5005388"/>
          <p14:tracePt t="61212" x="6115050" y="5005388"/>
          <p14:tracePt t="61473" x="6005513" y="5119688"/>
          <p14:tracePt t="61536" x="5834063" y="5195888"/>
          <p14:tracePt t="61594" x="5681663" y="5262563"/>
          <p14:tracePt t="61723" x="5500688" y="5372100"/>
          <p14:tracePt t="61865" x="5491163" y="5376863"/>
          <p14:tracePt t="62325" x="5672138" y="5376863"/>
          <p14:tracePt t="62383" x="5772150" y="5376863"/>
          <p14:tracePt t="62434" x="5853113" y="5376863"/>
          <p14:tracePt t="62495" x="5929313" y="5376863"/>
          <p14:tracePt t="62615" x="6081713" y="5376863"/>
          <p14:tracePt t="63029" x="6634163" y="5453063"/>
          <p14:tracePt t="63138" x="6934200" y="5476875"/>
          <p14:tracePt t="63256" x="7081838" y="5495925"/>
          <p14:tracePt t="63259" x="7105650" y="5495925"/>
          <p14:tracePt t="63308" x="7167563" y="5505450"/>
          <p14:tracePt t="63370" x="7372350" y="5534025"/>
          <p14:tracePt t="63485" x="7534275" y="5524500"/>
          <p14:tracePt t="63541" x="7643813" y="5481638"/>
          <p14:tracePt t="63651" x="7886700" y="5238750"/>
          <p14:tracePt t="63655" x="7915275" y="5205413"/>
          <p14:tracePt t="63724" x="8024813" y="5010150"/>
          <p14:tracePt t="63786" x="8091488" y="4900613"/>
          <p14:tracePt t="63840" x="8115300" y="4805363"/>
          <p14:tracePt t="63894" x="8120063" y="4752975"/>
          <p14:tracePt t="64013" x="8105775" y="4600575"/>
          <p14:tracePt t="64087" x="8067675" y="4495800"/>
          <p14:tracePt t="64140" x="8058150" y="4438650"/>
          <p14:tracePt t="64197" x="8039100" y="4400550"/>
          <p14:tracePt t="64318" x="8015288" y="4362450"/>
          <p14:tracePt t="64436" x="8001000" y="4352925"/>
          <p14:tracePt t="64553" x="7953375" y="4343400"/>
          <p14:tracePt t="64557" x="7939088" y="4343400"/>
          <p14:tracePt t="64618" x="7891463" y="4352925"/>
          <p14:tracePt t="64745" x="7781925" y="4471988"/>
          <p14:tracePt t="64864" x="7696200" y="4643438"/>
          <p14:tracePt t="64968" x="7643813" y="4795838"/>
          <p14:tracePt t="65082" x="7596188" y="4976813"/>
          <p14:tracePt t="65146" x="7596188" y="5053013"/>
          <p14:tracePt t="65263" x="7624763" y="5153025"/>
          <p14:tracePt t="65317" x="7648575" y="5214938"/>
          <p14:tracePt t="65371" x="7677150" y="5286375"/>
          <p14:tracePt t="65429" x="7720013" y="5424488"/>
          <p14:tracePt t="65432" x="7734300" y="5443538"/>
          <p14:tracePt t="65481" x="7753350" y="5472113"/>
          <p14:tracePt t="65540" x="7791450" y="5505450"/>
          <p14:tracePt t="65598" x="7800975" y="5510213"/>
          <p14:tracePt t="65712" x="7867650" y="5481638"/>
          <p14:tracePt t="65717" x="7877175" y="5476875"/>
          <p14:tracePt t="65723" x="7886700" y="5467350"/>
          <p14:tracePt t="65726" x="7896225" y="5462588"/>
          <p14:tracePt t="65779" x="7967663" y="5400675"/>
          <p14:tracePt t="65846" x="8048625" y="5314950"/>
          <p14:tracePt t="65972" x="8110538" y="5119688"/>
          <p14:tracePt t="65976" x="8115300" y="5105400"/>
          <p14:tracePt t="66036" x="8120063" y="5024438"/>
          <p14:tracePt t="66152" x="8105775" y="4824413"/>
          <p14:tracePt t="66288" x="8039100" y="4614863"/>
          <p14:tracePt t="66359" x="7991475" y="4519613"/>
          <p14:tracePt t="66483" x="7858125" y="4362450"/>
          <p14:tracePt t="66551" x="7720013" y="4281488"/>
          <p14:tracePt t="66615" x="7658100" y="4257675"/>
          <p14:tracePt t="66619" x="7648575" y="4257675"/>
          <p14:tracePt t="66684" x="7548563" y="4224338"/>
          <p14:tracePt t="66686" x="7539038" y="4219575"/>
          <p14:tracePt t="66755" x="7372350" y="4176713"/>
          <p14:tracePt t="66818" x="7277100" y="4176713"/>
          <p14:tracePt t="66886" x="7181850" y="4171950"/>
          <p14:tracePt t="67011" x="6862763" y="4152900"/>
          <p14:tracePt t="67145" x="6534150" y="4152900"/>
          <p14:tracePt t="67271" x="6143625" y="4157663"/>
          <p14:tracePt t="67274" x="6124575" y="4157663"/>
          <p14:tracePt t="67330" x="6000750" y="4162425"/>
          <p14:tracePt t="67448" x="5614988" y="4176713"/>
          <p14:tracePt t="67451" x="5605463" y="4181475"/>
          <p14:tracePt t="67520" x="5524500" y="4181475"/>
          <p14:tracePt t="67526" x="5514975" y="4181475"/>
          <p14:tracePt t="67586" x="5476875" y="4186238"/>
          <p14:tracePt t="67699" x="5453063" y="4191000"/>
          <p14:tracePt t="67755" x="5448300" y="4191000"/>
          <p14:tracePt t="67957" x="5710238" y="4186238"/>
          <p14:tracePt t="67961" x="5776913" y="4186238"/>
          <p14:tracePt t="68013" x="6286500" y="4233863"/>
          <p14:tracePt t="68127" x="7058025" y="4310063"/>
          <p14:tracePt t="68135" x="7105650" y="4314825"/>
          <p14:tracePt t="68193" x="7243763" y="4329113"/>
          <p14:tracePt t="68301" x="7419975" y="4343400"/>
          <p14:tracePt t="68355" x="7424738" y="4338638"/>
          <p14:tracePt t="68416" x="7434263" y="4329113"/>
          <p14:tracePt t="68648" x="7434263" y="4276725"/>
          <p14:tracePt t="68709" x="7410450" y="4214813"/>
          <p14:tracePt t="68811" x="7339013" y="4062413"/>
          <p14:tracePt t="68871" x="7267575" y="3967163"/>
          <p14:tracePt t="68942" x="7239000" y="3924300"/>
          <p14:tracePt t="69009" x="7200900" y="3857625"/>
          <p14:tracePt t="69124" x="7153275" y="3805238"/>
          <p14:tracePt t="69234" x="7143750" y="3795713"/>
          <p14:tracePt t="69355" x="7419975" y="3886200"/>
          <p14:tracePt t="69478" x="7848600" y="4000500"/>
          <p14:tracePt t="69602" x="7896225" y="4010025"/>
          <p14:tracePt t="69867" x="7905750" y="4000500"/>
          <p14:tracePt t="70022" x="7905750" y="3971925"/>
          <p14:tracePt t="70131" x="7905750" y="3952875"/>
          <p14:tracePt t="70280" x="7929563" y="3924300"/>
          <p14:tracePt t="70330" x="7929563" y="3919538"/>
          <p14:tracePt t="70529" x="7953375" y="3900488"/>
          <p14:tracePt t="70637" x="7962900" y="3890963"/>
          <p14:tracePt t="70959" x="7962900" y="3900488"/>
          <p14:tracePt t="71489" x="7962900" y="3905250"/>
          <p14:tracePt t="74312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6852006-EEFA-4CCD-BEE2-451BE749D472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A38AD-F58A-46CE-BB4E-3A9BD7FE58CF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循环不变量的证明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90600"/>
            <a:ext cx="8153400" cy="2382191"/>
          </a:xfrm>
          <a:noFill/>
        </p:spPr>
        <p:txBody>
          <a:bodyPr>
            <a:spAutoFit/>
          </a:bodyPr>
          <a:lstStyle/>
          <a:p>
            <a:pPr marL="0" indent="0" algn="just" eaLnBrk="1" hangingPunct="1">
              <a:lnSpc>
                <a:spcPct val="120000"/>
              </a:lnSpc>
              <a:buNone/>
            </a:pP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为了说明</a:t>
            </a:r>
            <a:r>
              <a:rPr lang="en-US" altLang="zh-CN" sz="2400" b="1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CN" sz="2400" b="1" baseline="30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是循环不变量，我们必须证明，</a:t>
            </a: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如果循环体执行一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次，</a:t>
            </a:r>
            <a:r>
              <a:rPr lang="en-US" altLang="zh-CN" sz="2400" b="1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CN" sz="2400" b="1" baseline="30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之前的值等于</a:t>
            </a:r>
            <a:r>
              <a:rPr lang="en-US" altLang="zh-CN" sz="2400" b="1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CN" sz="2400" b="1" baseline="30000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之后的值，我们不能</a:t>
            </a: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写</a:t>
            </a:r>
            <a:r>
              <a:rPr lang="zh-CN" altLang="en-US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成</a:t>
            </a:r>
            <a:r>
              <a:rPr lang="en-US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sz="2400" b="1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CN" sz="2400" b="1" baseline="30000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zh-CN" sz="2400" b="1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CN" sz="2400" b="1" baseline="30000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。</a:t>
            </a:r>
            <a:endParaRPr lang="en-US" altLang="zh-CN" sz="2400" b="1" dirty="0" smtClean="0">
              <a:solidFill>
                <a:srgbClr val="0000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eaLnBrk="1" hangingPunct="1">
              <a:lnSpc>
                <a:spcPct val="120000"/>
              </a:lnSpc>
              <a:buNone/>
            </a:pP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所以，</a:t>
            </a: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假设有</a:t>
            </a:r>
            <a:r>
              <a:rPr lang="en-US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，而且</a:t>
            </a:r>
            <a:r>
              <a:rPr lang="en-US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是</a:t>
            </a:r>
            <a:r>
              <a:rPr lang="en-US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的幂，在一次迭代之后</a:t>
            </a: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zh-CN" altLang="en-US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将使</a:t>
            </a:r>
            <a:r>
              <a:rPr lang="en-US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x’ = </a:t>
            </a:r>
            <a:r>
              <a:rPr lang="en-US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* x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y’= </a:t>
            </a:r>
            <a:r>
              <a:rPr lang="en-US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/ 2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。</a:t>
            </a: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为了</a:t>
            </a:r>
            <a:r>
              <a:rPr lang="zh-CN" altLang="en-US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说明</a:t>
            </a:r>
            <a:r>
              <a:rPr lang="en-US" altLang="zh-CN" sz="2400" b="1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CN" sz="2400" b="1" baseline="30000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是一个循环不变量，我们</a:t>
            </a: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必须</a:t>
            </a:r>
            <a:r>
              <a:rPr lang="zh-CN" altLang="en-US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证明  </a:t>
            </a:r>
            <a:r>
              <a:rPr lang="en-US" altLang="zh-CN" sz="2400" b="1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x’</a:t>
            </a:r>
            <a:r>
              <a:rPr lang="en-US" altLang="zh-CN" sz="2400" b="1" baseline="30000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altLang="zh-CN" sz="2400" b="1" baseline="30000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en-US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CN" sz="2400" b="1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CN" sz="2400" b="1" baseline="30000" dirty="0" err="1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。</a:t>
            </a: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所以</a:t>
            </a:r>
            <a:r>
              <a:rPr lang="zh-CN" altLang="zh-CN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我们</a:t>
            </a: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来</a:t>
            </a:r>
            <a:r>
              <a:rPr lang="zh-CN" altLang="en-US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演</a:t>
            </a:r>
            <a:r>
              <a:rPr lang="zh-CN" altLang="zh-CN" sz="2400" b="1" dirty="0" smtClean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算：</a:t>
            </a:r>
            <a:endParaRPr lang="zh-CN" altLang="en-US" sz="2400" b="1" dirty="0" smtClean="0">
              <a:solidFill>
                <a:srgbClr val="0000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23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359" y="3327399"/>
            <a:ext cx="7257081" cy="26924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599" y="3921124"/>
            <a:ext cx="7086600" cy="1504950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934"/>
    </mc:Choice>
    <mc:Fallback>
      <p:transition spd="slow" advTm="240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64" x="5043488" y="3052763"/>
          <p14:tracePt t="23548" x="5105400" y="3033713"/>
          <p14:tracePt t="23553" x="5114925" y="3028950"/>
          <p14:tracePt t="23557" x="5124450" y="3024188"/>
          <p14:tracePt t="23619" x="5224463" y="2976563"/>
          <p14:tracePt t="23652" x="5376863" y="2905125"/>
          <p14:tracePt t="23692" x="5476875" y="2852738"/>
          <p14:tracePt t="23721" x="5586413" y="2809875"/>
          <p14:tracePt t="23729" x="5610225" y="2800350"/>
          <p14:tracePt t="23762" x="5710238" y="2757488"/>
          <p14:tracePt t="23793" x="5838825" y="2700338"/>
          <p14:tracePt t="23826" x="6048375" y="2600325"/>
          <p14:tracePt t="23897" x="6310313" y="2447925"/>
          <p14:tracePt t="23901" x="6329363" y="2438400"/>
          <p14:tracePt t="23932" x="6367463" y="2414588"/>
          <p14:tracePt t="24005" x="6472238" y="2362200"/>
          <p14:tracePt t="24071" x="6562725" y="2328863"/>
          <p14:tracePt t="24075" x="6572250" y="2328863"/>
          <p14:tracePt t="24082" x="6586538" y="2324100"/>
          <p14:tracePt t="24109" x="6605588" y="2314575"/>
          <p14:tracePt t="24113" x="6615113" y="2314575"/>
          <p14:tracePt t="24121" x="6619875" y="2309813"/>
          <p14:tracePt t="24149" x="6638925" y="2300288"/>
          <p14:tracePt t="24214" x="6729413" y="2257425"/>
          <p14:tracePt t="24218" x="6772275" y="2228850"/>
          <p14:tracePt t="24278" x="6958013" y="2119313"/>
          <p14:tracePt t="24335" x="7067550" y="2043113"/>
          <p14:tracePt t="24338" x="7100888" y="2014538"/>
          <p14:tracePt t="24405" x="7119938" y="2000250"/>
          <p14:tracePt t="24532" x="7129463" y="2000250"/>
          <p14:tracePt t="24602" x="7143750" y="1995488"/>
          <p14:tracePt t="24666" x="7248525" y="1962150"/>
          <p14:tracePt t="24702" x="7281863" y="1952625"/>
          <p14:tracePt t="24703" x="7286625" y="1952625"/>
          <p14:tracePt t="24764" x="7310438" y="1947863"/>
          <p14:tracePt t="24887" x="7329488" y="1947863"/>
          <p14:tracePt t="24945" x="7367588" y="1957388"/>
          <p14:tracePt t="25004" x="7396163" y="1957388"/>
          <p14:tracePt t="25036" x="7453313" y="1962150"/>
          <p14:tracePt t="25067" x="7491413" y="1966913"/>
          <p14:tracePt t="25072" x="7500938" y="1966913"/>
          <p14:tracePt t="25620" x="8215313" y="1962150"/>
          <p14:tracePt t="25715" x="8305800" y="1962150"/>
          <p14:tracePt t="25830" x="8310563" y="1962150"/>
          <p14:tracePt t="26137" x="8281988" y="1962150"/>
          <p14:tracePt t="26169" x="8243888" y="1962150"/>
          <p14:tracePt t="26224" x="8120063" y="1952625"/>
          <p14:tracePt t="26285" x="8020050" y="1952625"/>
          <p14:tracePt t="26348" x="7948613" y="1952625"/>
          <p14:tracePt t="26356" x="7934325" y="1952625"/>
          <p14:tracePt t="26414" x="7834313" y="1947863"/>
          <p14:tracePt t="26471" x="7815263" y="1947863"/>
          <p14:tracePt t="26538" x="7739063" y="1947863"/>
          <p14:tracePt t="26542" x="7729538" y="1947863"/>
          <p14:tracePt t="26570" x="7710488" y="1947863"/>
          <p14:tracePt t="26574" x="7705725" y="1947863"/>
          <p14:tracePt t="26632" x="7667625" y="1947863"/>
          <p14:tracePt t="26664" x="7662863" y="1947863"/>
          <p14:tracePt t="26832" x="7700963" y="1947863"/>
          <p14:tracePt t="26835" x="7710488" y="1947863"/>
          <p14:tracePt t="26869" x="7739063" y="1947863"/>
          <p14:tracePt t="26932" x="7920038" y="1947863"/>
          <p14:tracePt t="27006" x="7986713" y="1947863"/>
          <p14:tracePt t="27070" x="8062913" y="1947863"/>
          <p14:tracePt t="27126" x="8091488" y="1947863"/>
          <p14:tracePt t="27134" x="8105775" y="1947863"/>
          <p14:tracePt t="27167" x="8134350" y="1947863"/>
          <p14:tracePt t="27196" x="8148638" y="1947863"/>
          <p14:tracePt t="28588" x="8115300" y="1947863"/>
          <p14:tracePt t="28646" x="8086725" y="1947863"/>
          <p14:tracePt t="28650" x="8077200" y="1947863"/>
          <p14:tracePt t="28712" x="8024813" y="1947863"/>
          <p14:tracePt t="28715" x="8020050" y="1947863"/>
          <p14:tracePt t="28743" x="8010525" y="1947863"/>
          <p14:tracePt t="28745" x="8005763" y="1947863"/>
          <p14:tracePt t="28772" x="7986713" y="1947863"/>
          <p14:tracePt t="28832" x="7939088" y="1947863"/>
          <p14:tracePt t="28890" x="7881938" y="1947863"/>
          <p14:tracePt t="28955" x="7824788" y="1947863"/>
          <p14:tracePt t="29026" x="7777163" y="1943100"/>
          <p14:tracePt t="29084" x="7743825" y="1938338"/>
          <p14:tracePt t="29149" x="7634288" y="1928813"/>
          <p14:tracePt t="29153" x="7629525" y="1928813"/>
          <p14:tracePt t="29184" x="7620000" y="1928813"/>
          <p14:tracePt t="29274" x="7558088" y="1924050"/>
          <p14:tracePt t="29336" x="7519988" y="1914525"/>
          <p14:tracePt t="29398" x="7500938" y="1914525"/>
          <p14:tracePt t="29598" x="7515225" y="1909763"/>
          <p14:tracePt t="29601" x="7519988" y="1909763"/>
          <p14:tracePt t="29629" x="7524750" y="1905000"/>
          <p14:tracePt t="29632" x="7529513" y="1905000"/>
          <p14:tracePt t="29665" x="7543800" y="1905000"/>
          <p14:tracePt t="29726" x="7581900" y="1895475"/>
          <p14:tracePt t="29727" x="7586663" y="1895475"/>
          <p14:tracePt t="29758" x="7591425" y="1895475"/>
          <p14:tracePt t="29819" x="7653338" y="1895475"/>
          <p14:tracePt t="29877" x="7734300" y="1895475"/>
          <p14:tracePt t="30213" x="7696200" y="1895475"/>
          <p14:tracePt t="30215" x="7686675" y="1895475"/>
          <p14:tracePt t="30302" x="7558088" y="1895475"/>
          <p14:tracePt t="30389" x="7486650" y="1895475"/>
          <p14:tracePt t="30477" x="7443788" y="1895475"/>
          <p14:tracePt t="30551" x="7386638" y="1895475"/>
          <p14:tracePt t="30598" x="7362825" y="1895475"/>
          <p14:tracePt t="30647" x="7339013" y="1895475"/>
          <p14:tracePt t="31311" x="7348538" y="1895475"/>
          <p14:tracePt t="31348" x="7358063" y="1890713"/>
          <p14:tracePt t="31414" x="7372350" y="1871663"/>
          <p14:tracePt t="31478" x="7386638" y="1857375"/>
          <p14:tracePt t="31582" x="7419975" y="1852613"/>
          <p14:tracePt t="31666" x="7524750" y="1852613"/>
          <p14:tracePt t="31708" x="7605713" y="1852613"/>
          <p14:tracePt t="31713" x="7610475" y="1852613"/>
          <p14:tracePt t="31791" x="7762875" y="1852613"/>
          <p14:tracePt t="31831" x="7791450" y="1852613"/>
          <p14:tracePt t="31934" x="7843838" y="1852613"/>
          <p14:tracePt t="32136" x="7834313" y="1852613"/>
          <p14:tracePt t="32178" x="7824788" y="1852613"/>
          <p14:tracePt t="32210" x="7796213" y="1852613"/>
          <p14:tracePt t="32276" x="7772400" y="1852613"/>
          <p14:tracePt t="32277" x="7767638" y="1852613"/>
          <p14:tracePt t="32287" x="7739063" y="1852613"/>
          <p14:tracePt t="32292" x="7724775" y="1852613"/>
          <p14:tracePt t="32318" x="7705725" y="1852613"/>
          <p14:tracePt t="32368" x="7629525" y="1852613"/>
          <p14:tracePt t="32449" x="7596188" y="1852613"/>
          <p14:tracePt t="32506" x="7581900" y="1852613"/>
          <p14:tracePt t="32567" x="7567613" y="1852613"/>
          <p14:tracePt t="32647" x="7548563" y="1852613"/>
          <p14:tracePt t="32706" x="7543800" y="1852613"/>
          <p14:tracePt t="32834" x="7534275" y="1852613"/>
          <p14:tracePt t="32889" x="7529513" y="1852613"/>
          <p14:tracePt t="33008" x="7510463" y="1857375"/>
          <p14:tracePt t="33069" x="7496175" y="1857375"/>
          <p14:tracePt t="33140" x="7481888" y="1862138"/>
          <p14:tracePt t="33214" x="7467600" y="1862138"/>
          <p14:tracePt t="33218" x="7458075" y="1862138"/>
          <p14:tracePt t="33254" x="7396163" y="1862138"/>
          <p14:tracePt t="33279" x="7386638" y="1862138"/>
          <p14:tracePt t="33315" x="7358063" y="1871663"/>
          <p14:tracePt t="34020" x="7358063" y="1862138"/>
          <p14:tracePt t="34072" x="7358063" y="1852613"/>
          <p14:tracePt t="34123" x="7358063" y="1847850"/>
          <p14:tracePt t="34162" x="7358063" y="1838325"/>
          <p14:tracePt t="34222" x="7358063" y="1833563"/>
          <p14:tracePt t="34253" x="7358063" y="1824038"/>
          <p14:tracePt t="34319" x="7372350" y="1804988"/>
          <p14:tracePt t="34372" x="7377113" y="1795463"/>
          <p14:tracePt t="34432" x="7381875" y="1790700"/>
          <p14:tracePt t="34490" x="7391400" y="1785938"/>
          <p14:tracePt t="34519" x="7400925" y="1781175"/>
          <p14:tracePt t="34551" x="7405688" y="1781175"/>
          <p14:tracePt t="34601" x="7410450" y="1776413"/>
          <p14:tracePt t="35012" x="7410450" y="1785938"/>
          <p14:tracePt t="35070" x="7415213" y="1790700"/>
          <p14:tracePt t="35575" x="7548563" y="1795463"/>
          <p14:tracePt t="35603" x="7567613" y="1795463"/>
          <p14:tracePt t="35762" x="7672388" y="1828800"/>
          <p14:tracePt t="35793" x="7715250" y="1838325"/>
          <p14:tracePt t="35795" x="7724775" y="1838325"/>
          <p14:tracePt t="35803" x="7734300" y="1843088"/>
          <p14:tracePt t="35830" x="7762875" y="1847850"/>
          <p14:tracePt t="35898" x="7786688" y="1852613"/>
          <p14:tracePt t="35963" x="7848600" y="1862138"/>
          <p14:tracePt t="35972" x="7848600" y="1866900"/>
          <p14:tracePt t="35999" x="7862888" y="1866900"/>
          <p14:tracePt t="36112" x="7872413" y="1866900"/>
          <p14:tracePt t="36246" x="7886700" y="1866900"/>
          <p14:tracePt t="36346" x="7896225" y="1866900"/>
          <p14:tracePt t="36523" x="7900988" y="1866900"/>
          <p14:tracePt t="36653" x="7910513" y="1862138"/>
          <p14:tracePt t="36778" x="7939088" y="1862138"/>
          <p14:tracePt t="36831" x="7953375" y="1857375"/>
          <p14:tracePt t="40184" x="7972425" y="1852613"/>
          <p14:tracePt t="40246" x="7981950" y="1852613"/>
          <p14:tracePt t="40315" x="7991475" y="1847850"/>
          <p14:tracePt t="40372" x="8001000" y="1838325"/>
          <p14:tracePt t="40435" x="8029575" y="1814513"/>
          <p14:tracePt t="40504" x="8058150" y="1790700"/>
          <p14:tracePt t="41746" x="8034338" y="1795463"/>
          <p14:tracePt t="41805" x="7972425" y="1819275"/>
          <p14:tracePt t="41858" x="7934325" y="1824038"/>
          <p14:tracePt t="41912" x="7929563" y="1824038"/>
          <p14:tracePt t="41976" x="7858125" y="1824038"/>
          <p14:tracePt t="42039" x="7777163" y="1824038"/>
          <p14:tracePt t="42091" x="7686675" y="1824038"/>
          <p14:tracePt t="42145" x="7624763" y="1824038"/>
          <p14:tracePt t="42210" x="7519988" y="1824038"/>
          <p14:tracePt t="42265" x="7462838" y="1824038"/>
          <p14:tracePt t="42320" x="7439025" y="1824038"/>
          <p14:tracePt t="42375" x="7410450" y="1824038"/>
          <p14:tracePt t="42411" x="7358063" y="1828800"/>
          <p14:tracePt t="42440" x="7329488" y="1828800"/>
          <p14:tracePt t="42499" x="7248525" y="1843088"/>
          <p14:tracePt t="42535" x="7234238" y="1843088"/>
          <p14:tracePt t="42585" x="7205663" y="1852613"/>
          <p14:tracePt t="42896" x="7253288" y="1852613"/>
          <p14:tracePt t="42900" x="7258050" y="1852613"/>
          <p14:tracePt t="42927" x="7267575" y="1852613"/>
          <p14:tracePt t="42992" x="7348538" y="1862138"/>
          <p14:tracePt t="42997" x="7362825" y="1862138"/>
          <p14:tracePt t="43035" x="7419975" y="1866900"/>
          <p14:tracePt t="43062" x="7443788" y="1866900"/>
          <p14:tracePt t="43063" x="7448550" y="1866900"/>
          <p14:tracePt t="43071" x="7458075" y="1866900"/>
          <p14:tracePt t="43099" x="7472363" y="1866900"/>
          <p14:tracePt t="43155" x="7496175" y="1866900"/>
          <p14:tracePt t="43192" x="7577138" y="1871663"/>
          <p14:tracePt t="43198" x="7596188" y="1871663"/>
          <p14:tracePt t="43228" x="7624763" y="1876425"/>
          <p14:tracePt t="43302" x="7696200" y="1876425"/>
          <p14:tracePt t="43304" x="7705725" y="1876425"/>
          <p14:tracePt t="43332" x="7743825" y="1876425"/>
          <p14:tracePt t="43396" x="7781925" y="1876425"/>
          <p14:tracePt t="43402" x="7791450" y="1876425"/>
          <p14:tracePt t="43434" x="7815263" y="1876425"/>
          <p14:tracePt t="43472" x="7829550" y="1876425"/>
          <p14:tracePt t="43508" x="7862888" y="1876425"/>
          <p14:tracePt t="43588" x="7939088" y="1852613"/>
          <p14:tracePt t="43652" x="7948613" y="1847850"/>
          <p14:tracePt t="43728" x="7958138" y="1838325"/>
          <p14:tracePt t="43804" x="7972425" y="1828800"/>
          <p14:tracePt t="43810" x="7981950" y="1828800"/>
          <p14:tracePt t="43849" x="8005763" y="1809750"/>
          <p14:tracePt t="43914" x="8039100" y="1790700"/>
          <p14:tracePt t="43987" x="8048625" y="1781175"/>
          <p14:tracePt t="44052" x="8048625" y="1776413"/>
          <p14:tracePt t="44452" x="8020050" y="1776413"/>
          <p14:tracePt t="44490" x="7991475" y="1785938"/>
          <p14:tracePt t="44553" x="7967663" y="1790700"/>
          <p14:tracePt t="44557" x="7962900" y="1795463"/>
          <p14:tracePt t="44587" x="7934325" y="1800225"/>
          <p14:tracePt t="44642" x="7891463" y="1814513"/>
          <p14:tracePt t="44676" x="7839075" y="1833563"/>
          <p14:tracePt t="44707" x="7805738" y="1847850"/>
          <p14:tracePt t="44763" x="7758113" y="1866900"/>
          <p14:tracePt t="44820" x="7662863" y="1914525"/>
          <p14:tracePt t="44879" x="7648575" y="1924050"/>
          <p14:tracePt t="44935" x="7639050" y="1928813"/>
          <p14:tracePt t="45023" x="7591425" y="1976438"/>
          <p14:tracePt t="45027" x="7586663" y="1985963"/>
          <p14:tracePt t="45052" x="7567613" y="2009775"/>
          <p14:tracePt t="45058" x="7562850" y="2019300"/>
          <p14:tracePt t="45086" x="7543800" y="2038350"/>
          <p14:tracePt t="45089" x="7529513" y="2057400"/>
          <p14:tracePt t="45572" x="7462838" y="2185988"/>
          <p14:tracePt t="45701" x="0" y="0"/>
        </p14:tracePtLst>
        <p14:tracePtLst>
          <p14:tracePt t="62648" x="1657350" y="2662238"/>
          <p14:tracePt t="62832" x="1657350" y="2667000"/>
          <p14:tracePt t="62911" x="1595438" y="2676525"/>
          <p14:tracePt t="62939" x="1547813" y="2700338"/>
          <p14:tracePt t="62943" x="1528763" y="2709863"/>
          <p14:tracePt t="62990" x="1423988" y="2738438"/>
          <p14:tracePt t="62994" x="1404938" y="2738438"/>
          <p14:tracePt t="63054" x="1285875" y="2767013"/>
          <p14:tracePt t="63059" x="1276350" y="2771775"/>
          <p14:tracePt t="63069" x="1266825" y="2776538"/>
          <p14:tracePt t="63136" x="1185863" y="2795588"/>
          <p14:tracePt t="63174" x="1157288" y="2795588"/>
          <p14:tracePt t="63239" x="1100138" y="2795588"/>
          <p14:tracePt t="63298" x="1081088" y="2795588"/>
          <p14:tracePt t="63359" x="1023938" y="2795588"/>
          <p14:tracePt t="63419" x="957263" y="2795588"/>
          <p14:tracePt t="63476" x="885825" y="2795588"/>
          <p14:tracePt t="63528" x="819150" y="2795588"/>
          <p14:tracePt t="63583" x="776288" y="2795588"/>
          <p14:tracePt t="63587" x="742950" y="2795588"/>
          <p14:tracePt t="63639" x="623888" y="2795588"/>
          <p14:tracePt t="63669" x="581025" y="2800350"/>
          <p14:tracePt t="63729" x="552450" y="2800350"/>
          <p14:tracePt t="63901" x="661988" y="2800350"/>
          <p14:tracePt t="63944" x="819150" y="2800350"/>
          <p14:tracePt t="63977" x="938213" y="2800350"/>
          <p14:tracePt t="64044" x="1171575" y="2800350"/>
          <p14:tracePt t="64117" x="1266825" y="2805113"/>
          <p14:tracePt t="64171" x="1395413" y="2819400"/>
          <p14:tracePt t="64202" x="1462088" y="2824163"/>
          <p14:tracePt t="64237" x="1524000" y="2824163"/>
          <p14:tracePt t="64269" x="1590675" y="2824163"/>
          <p14:tracePt t="64511" x="1557338" y="2824163"/>
          <p14:tracePt t="64541" x="1457325" y="2833688"/>
          <p14:tracePt t="64596" x="1352550" y="2833688"/>
          <p14:tracePt t="64600" x="1338263" y="2833688"/>
          <p14:tracePt t="64652" x="1243013" y="2833688"/>
          <p14:tracePt t="64712" x="1162050" y="2833688"/>
          <p14:tracePt t="64771" x="1104900" y="2833688"/>
          <p14:tracePt t="64777" x="1095375" y="2833688"/>
          <p14:tracePt t="64801" x="1081088" y="2833688"/>
          <p14:tracePt t="64854" x="1062038" y="2833688"/>
          <p14:tracePt t="64905" x="1057275" y="2833688"/>
          <p14:tracePt t="64962" x="1023938" y="2833688"/>
          <p14:tracePt t="65090" x="1019175" y="2833688"/>
          <p14:tracePt t="65615" x="595313" y="2824163"/>
          <p14:tracePt t="65618" x="590550" y="2824163"/>
          <p14:tracePt t="65651" x="571500" y="2824163"/>
          <p14:tracePt t="65655" x="557213" y="2824163"/>
          <p14:tracePt t="65691" x="514350" y="2819400"/>
          <p14:tracePt t="65725" x="461963" y="2819400"/>
          <p14:tracePt t="65754" x="442913" y="2819400"/>
          <p14:tracePt t="65885" x="414338" y="2819400"/>
          <p14:tracePt t="66177" x="423863" y="2814638"/>
          <p14:tracePt t="66262" x="514350" y="2809875"/>
          <p14:tracePt t="66335" x="600075" y="2819400"/>
          <p14:tracePt t="66397" x="776288" y="2838450"/>
          <p14:tracePt t="66494" x="823913" y="2838450"/>
          <p14:tracePt t="66608" x="828675" y="2838450"/>
          <p14:tracePt t="67953" x="814388" y="2838450"/>
          <p14:tracePt t="67988" x="809625" y="2838450"/>
          <p14:tracePt t="68068" x="790575" y="2838450"/>
          <p14:tracePt t="68069" x="785813" y="2838450"/>
          <p14:tracePt t="68095" x="776288" y="2838450"/>
          <p14:tracePt t="68129" x="771525" y="2838450"/>
          <p14:tracePt t="68164" x="742950" y="2838450"/>
          <p14:tracePt t="68245" x="738188" y="2838450"/>
          <p14:tracePt t="68358" x="728663" y="2838450"/>
          <p14:tracePt t="69461" x="719138" y="2838450"/>
          <p14:tracePt t="69524" x="700088" y="2838450"/>
          <p14:tracePt t="69583" x="690563" y="2838450"/>
          <p14:tracePt t="69645" x="681038" y="2838450"/>
          <p14:tracePt t="73652" x="690563" y="2838450"/>
          <p14:tracePt t="73707" x="704850" y="2838450"/>
          <p14:tracePt t="73885" x="714375" y="2838450"/>
          <p14:tracePt t="73925" x="719138" y="2838450"/>
          <p14:tracePt t="74025" x="852488" y="2828925"/>
          <p14:tracePt t="74084" x="895350" y="2824163"/>
          <p14:tracePt t="74087" x="923925" y="2824163"/>
          <p14:tracePt t="74147" x="1033463" y="2824163"/>
          <p14:tracePt t="74152" x="1052513" y="2824163"/>
          <p14:tracePt t="74213" x="1247775" y="2824163"/>
          <p14:tracePt t="74221" x="1281113" y="2824163"/>
          <p14:tracePt t="74227" x="1300163" y="2824163"/>
          <p14:tracePt t="74251" x="1352550" y="2828925"/>
          <p14:tracePt t="74285" x="1385888" y="2828925"/>
          <p14:tracePt t="74317" x="1423988" y="2833688"/>
          <p14:tracePt t="74348" x="1533525" y="2847975"/>
          <p14:tracePt t="74373" x="1590675" y="2852738"/>
          <p14:tracePt t="74431" x="1633538" y="2857500"/>
          <p14:tracePt t="74463" x="1695450" y="2857500"/>
          <p14:tracePt t="74494" x="1757363" y="2857500"/>
          <p14:tracePt t="74549" x="1790700" y="2857500"/>
          <p14:tracePt t="74579" x="1814513" y="2857500"/>
          <p14:tracePt t="74722" x="1876425" y="2857500"/>
          <p14:tracePt t="74792" x="1981200" y="2862263"/>
          <p14:tracePt t="74849" x="2038350" y="2867025"/>
          <p14:tracePt t="74910" x="2081213" y="2867025"/>
          <p14:tracePt t="74973" x="2105025" y="2867025"/>
          <p14:tracePt t="75054" x="2124075" y="2871788"/>
          <p14:tracePt t="75572" x="2662238" y="2871788"/>
          <p14:tracePt t="75663" x="2671763" y="2871788"/>
          <p14:tracePt t="75692" x="2690813" y="2871788"/>
          <p14:tracePt t="75717" x="2714625" y="2871788"/>
          <p14:tracePt t="75746" x="2728913" y="2871788"/>
          <p14:tracePt t="75826" x="2762250" y="2871788"/>
          <p14:tracePt t="75913" x="2876550" y="2871788"/>
          <p14:tracePt t="75915" x="2919413" y="2871788"/>
          <p14:tracePt t="75941" x="2943225" y="2871788"/>
          <p14:tracePt t="76036" x="2986088" y="2871788"/>
          <p14:tracePt t="76655" x="2981325" y="2871788"/>
          <p14:tracePt t="76694" x="2957513" y="2876550"/>
          <p14:tracePt t="76697" x="2952750" y="2876550"/>
          <p14:tracePt t="76759" x="2886075" y="2876550"/>
          <p14:tracePt t="76819" x="2781300" y="2881313"/>
          <p14:tracePt t="76823" x="2762250" y="2881313"/>
          <p14:tracePt t="76851" x="2719388" y="2881313"/>
          <p14:tracePt t="76854" x="2705100" y="2881313"/>
          <p14:tracePt t="76882" x="2638425" y="2881313"/>
          <p14:tracePt t="76958" x="2481263" y="2886075"/>
          <p14:tracePt t="76964" x="2462213" y="2886075"/>
          <p14:tracePt t="76990" x="2390775" y="2886075"/>
          <p14:tracePt t="77051" x="2305050" y="2886075"/>
          <p14:tracePt t="77117" x="2238375" y="2876550"/>
          <p14:tracePt t="77149" x="2228850" y="2876550"/>
          <p14:tracePt t="77207" x="2171700" y="2862263"/>
          <p14:tracePt t="77286" x="2162175" y="2862263"/>
          <p14:tracePt t="77315" x="2152650" y="2862263"/>
          <p14:tracePt t="77613" x="2219325" y="2857500"/>
          <p14:tracePt t="77644" x="2309813" y="2857500"/>
          <p14:tracePt t="77677" x="2390775" y="2857500"/>
          <p14:tracePt t="77680" x="2414588" y="2857500"/>
          <p14:tracePt t="77735" x="2590800" y="2862263"/>
          <p14:tracePt t="77785" x="2676525" y="2871788"/>
          <p14:tracePt t="77834" x="2695575" y="2871788"/>
          <p14:tracePt t="77837" x="2714625" y="2871788"/>
          <p14:tracePt t="77914" x="2800350" y="2876550"/>
          <p14:tracePt t="77978" x="2886075" y="2881313"/>
          <p14:tracePt t="78042" x="2938463" y="2886075"/>
          <p14:tracePt t="78102" x="3005138" y="2886075"/>
          <p14:tracePt t="78162" x="3024188" y="2886075"/>
          <p14:tracePt t="78224" x="3038475" y="2886075"/>
          <p14:tracePt t="78593" x="2976563" y="2900363"/>
          <p14:tracePt t="78628" x="2957513" y="2905125"/>
          <p14:tracePt t="78633" x="2952750" y="2905125"/>
          <p14:tracePt t="78667" x="2928938" y="2905125"/>
          <p14:tracePt t="78729" x="2847975" y="2905125"/>
          <p14:tracePt t="78788" x="2800350" y="2905125"/>
          <p14:tracePt t="78851" x="2705100" y="2905125"/>
          <p14:tracePt t="78854" x="2700338" y="2905125"/>
          <p14:tracePt t="78884" x="2686050" y="2905125"/>
          <p14:tracePt t="78885" x="2681288" y="2905125"/>
          <p14:tracePt t="78946" x="2624138" y="2905125"/>
          <p14:tracePt t="78989" x="2619375" y="2905125"/>
          <p14:tracePt t="79166" x="2667000" y="2905125"/>
          <p14:tracePt t="79207" x="2738438" y="2895600"/>
          <p14:tracePt t="79273" x="2924175" y="2895600"/>
          <p14:tracePt t="79277" x="2952750" y="2895600"/>
          <p14:tracePt t="79309" x="2990850" y="2895600"/>
          <p14:tracePt t="79388" x="3167063" y="2895600"/>
          <p14:tracePt t="79426" x="3276600" y="2895600"/>
          <p14:tracePt t="79460" x="3352800" y="2895600"/>
          <p14:tracePt t="79465" x="3376613" y="2900363"/>
          <p14:tracePt t="79474" x="3400425" y="2905125"/>
          <p14:tracePt t="79508" x="3500438" y="2909888"/>
          <p14:tracePt t="79558" x="3567113" y="2919413"/>
          <p14:tracePt t="79562" x="3571875" y="2919413"/>
          <p14:tracePt t="79568" x="3576638" y="2919413"/>
          <p14:tracePt t="79593" x="3581400" y="2919413"/>
          <p14:tracePt t="79661" x="3586163" y="2919413"/>
          <p14:tracePt t="80741" x="3590925" y="2919413"/>
          <p14:tracePt t="80961" x="3595688" y="2909888"/>
          <p14:tracePt t="80965" x="3600450" y="2909888"/>
          <p14:tracePt t="81305" x="3595688" y="2890838"/>
          <p14:tracePt t="81382" x="3581400" y="2876550"/>
          <p14:tracePt t="81436" x="3567113" y="2871788"/>
          <p14:tracePt t="81467" x="3552825" y="2867025"/>
          <p14:tracePt t="81528" x="3538538" y="2857500"/>
          <p14:tracePt t="81582" x="3524250" y="2852738"/>
          <p14:tracePt t="81614" x="3519488" y="2847975"/>
          <p14:tracePt t="81804" x="3524250" y="2833688"/>
          <p14:tracePt t="81813" x="3533775" y="2828925"/>
          <p14:tracePt t="81848" x="3624263" y="2809875"/>
          <p14:tracePt t="81895" x="3776663" y="2781300"/>
          <p14:tracePt t="81943" x="3871913" y="2771775"/>
          <p14:tracePt t="81993" x="3962400" y="2771775"/>
          <p14:tracePt t="81998" x="3976688" y="2771775"/>
          <p14:tracePt t="82034" x="4038600" y="2776538"/>
          <p14:tracePt t="82100" x="4219575" y="2800350"/>
          <p14:tracePt t="82105" x="4229100" y="2800350"/>
          <p14:tracePt t="82136" x="4267200" y="2805113"/>
          <p14:tracePt t="82177" x="4371975" y="2819400"/>
          <p14:tracePt t="82219" x="4452938" y="2824163"/>
          <p14:tracePt t="82294" x="4491038" y="2824163"/>
          <p14:tracePt t="82333" x="4514850" y="2828925"/>
          <p14:tracePt t="82402" x="4557713" y="2833688"/>
          <p14:tracePt t="82619" x="4562475" y="2833688"/>
          <p14:tracePt t="82654" x="4567238" y="2833688"/>
          <p14:tracePt t="82748" x="4605338" y="2847975"/>
          <p14:tracePt t="82820" x="4624388" y="2852738"/>
          <p14:tracePt t="82825" x="4629150" y="2852738"/>
          <p14:tracePt t="82857" x="4648200" y="2862263"/>
          <p14:tracePt t="82889" x="4662488" y="2867025"/>
          <p14:tracePt t="82994" x="4691063" y="2867025"/>
          <p14:tracePt t="83076" x="4733925" y="2867025"/>
          <p14:tracePt t="83151" x="4781550" y="2867025"/>
          <p14:tracePt t="83228" x="4819650" y="2867025"/>
          <p14:tracePt t="83308" x="4876800" y="2867025"/>
          <p14:tracePt t="83310" x="4886325" y="2867025"/>
          <p14:tracePt t="83318" x="4900613" y="2867025"/>
          <p14:tracePt t="83358" x="4938713" y="2867025"/>
          <p14:tracePt t="83433" x="5048250" y="2867025"/>
          <p14:tracePt t="83475" x="5110163" y="2867025"/>
          <p14:tracePt t="83542" x="5186363" y="2867025"/>
          <p14:tracePt t="83626" x="5233988" y="2867025"/>
          <p14:tracePt t="83634" x="5243513" y="2867025"/>
          <p14:tracePt t="83678" x="5291138" y="2867025"/>
          <p14:tracePt t="83748" x="5419725" y="2871788"/>
          <p14:tracePt t="83788" x="5500688" y="2871788"/>
          <p14:tracePt t="83865" x="5672138" y="2871788"/>
          <p14:tracePt t="83945" x="5824538" y="2876550"/>
          <p14:tracePt t="83948" x="5848350" y="2876550"/>
          <p14:tracePt t="83980" x="5962650" y="2881313"/>
          <p14:tracePt t="84055" x="6100763" y="2881313"/>
          <p14:tracePt t="84132" x="6267450" y="2881313"/>
          <p14:tracePt t="84136" x="6286500" y="2881313"/>
          <p14:tracePt t="84184" x="6396038" y="2881313"/>
          <p14:tracePt t="84224" x="6481763" y="2881313"/>
          <p14:tracePt t="84319" x="6700838" y="2895600"/>
          <p14:tracePt t="84323" x="6724650" y="2895600"/>
          <p14:tracePt t="84364" x="6791325" y="2895600"/>
          <p14:tracePt t="84445" x="7077075" y="2900363"/>
          <p14:tracePt t="84450" x="7110413" y="2900363"/>
          <p14:tracePt t="84458" x="7138988" y="2900363"/>
          <p14:tracePt t="84493" x="7286625" y="2905125"/>
          <p14:tracePt t="84497" x="7315200" y="2905125"/>
          <p14:tracePt t="84537" x="7462838" y="2909888"/>
          <p14:tracePt t="84540" x="7477125" y="2909888"/>
          <p14:tracePt t="84585" x="7600950" y="2919413"/>
          <p14:tracePt t="84675" x="7791450" y="2924175"/>
          <p14:tracePt t="84723" x="7967663" y="2938463"/>
          <p14:tracePt t="84850" x="7977188" y="2938463"/>
          <p14:tracePt t="85039" x="7953375" y="2943225"/>
          <p14:tracePt t="85571" x="7315200" y="2986088"/>
          <p14:tracePt t="85582" x="7305675" y="2986088"/>
          <p14:tracePt t="85605" x="7296150" y="2986088"/>
          <p14:tracePt t="85656" x="7277100" y="2986088"/>
          <p14:tracePt t="85684" x="7239000" y="2986088"/>
          <p14:tracePt t="85719" x="7219950" y="2990850"/>
          <p14:tracePt t="85778" x="7172325" y="2990850"/>
          <p14:tracePt t="85817" x="7115175" y="2990850"/>
          <p14:tracePt t="85851" x="7072313" y="2990850"/>
          <p14:tracePt t="85853" x="7067550" y="2990850"/>
          <p14:tracePt t="85913" x="6991350" y="2990850"/>
          <p14:tracePt t="85967" x="6900863" y="3005138"/>
          <p14:tracePt t="86023" x="6719888" y="3028950"/>
          <p14:tracePt t="86026" x="6696075" y="3033713"/>
          <p14:tracePt t="86051" x="6600825" y="3033713"/>
          <p14:tracePt t="86054" x="6581775" y="3038475"/>
          <p14:tracePt t="86082" x="6467475" y="3038475"/>
          <p14:tracePt t="86085" x="6410325" y="3038475"/>
          <p14:tracePt t="86108" x="6310313" y="3048000"/>
          <p14:tracePt t="86162" x="6172200" y="3048000"/>
          <p14:tracePt t="86195" x="6034088" y="3052763"/>
          <p14:tracePt t="86245" x="5886450" y="3067050"/>
          <p14:tracePt t="86307" x="5648325" y="3086100"/>
          <p14:tracePt t="86310" x="5600700" y="3095625"/>
          <p14:tracePt t="86367" x="5267325" y="3124200"/>
          <p14:tracePt t="86421" x="4957763" y="3152775"/>
          <p14:tracePt t="86458" x="4710113" y="3176588"/>
          <p14:tracePt t="86516" x="4414838" y="3219450"/>
          <p14:tracePt t="86550" x="4181475" y="3252788"/>
          <p14:tracePt t="86582" x="4038600" y="3276600"/>
          <p14:tracePt t="86608" x="3957638" y="3290888"/>
          <p14:tracePt t="86610" x="3919538" y="3290888"/>
          <p14:tracePt t="86619" x="3871913" y="3300413"/>
          <p14:tracePt t="86648" x="3733800" y="3314700"/>
          <p14:tracePt t="86712" x="3476625" y="3338513"/>
          <p14:tracePt t="86715" x="3433763" y="3338513"/>
          <p14:tracePt t="86743" x="3386138" y="3338513"/>
          <p14:tracePt t="86747" x="3338513" y="3338513"/>
          <p14:tracePt t="86795" x="3219450" y="3338513"/>
          <p14:tracePt t="86798" x="3200400" y="3338513"/>
          <p14:tracePt t="86883" x="2900363" y="3338513"/>
          <p14:tracePt t="86934" x="2771775" y="3338513"/>
          <p14:tracePt t="86974" x="2638425" y="3357563"/>
          <p14:tracePt t="87006" x="2390775" y="3424238"/>
          <p14:tracePt t="87009" x="2319338" y="3443288"/>
          <p14:tracePt t="87040" x="2105025" y="3471863"/>
          <p14:tracePt t="87115" x="1757363" y="3505200"/>
          <p14:tracePt t="87120" x="1728788" y="3505200"/>
          <p14:tracePt t="87148" x="1652588" y="3519488"/>
          <p14:tracePt t="87151" x="1624013" y="3519488"/>
          <p14:tracePt t="87210" x="1462088" y="3519488"/>
          <p14:tracePt t="87269" x="1423988" y="3519488"/>
          <p14:tracePt t="87339" x="1366838" y="3505200"/>
          <p14:tracePt t="87399" x="1314450" y="3414713"/>
          <p14:tracePt t="87477" x="1314450" y="3409950"/>
          <p14:tracePt t="87858" x="1352550" y="3405188"/>
          <p14:tracePt t="87916" x="1385888" y="3400425"/>
          <p14:tracePt t="87977" x="1433513" y="3400425"/>
          <p14:tracePt t="88035" x="1543050" y="3409950"/>
          <p14:tracePt t="88042" x="1557338" y="3409950"/>
          <p14:tracePt t="88069" x="1581150" y="3409950"/>
          <p14:tracePt t="88134" x="1685925" y="3386138"/>
          <p14:tracePt t="88174" x="1762125" y="3376613"/>
          <p14:tracePt t="88209" x="1847850" y="3376613"/>
          <p14:tracePt t="88270" x="2019300" y="3376613"/>
          <p14:tracePt t="88347" x="2252663" y="3376613"/>
          <p14:tracePt t="88350" x="2257425" y="3376613"/>
          <p14:tracePt t="88664" x="2243138" y="3390900"/>
          <p14:tracePt t="88667" x="2219325" y="3400425"/>
          <p14:tracePt t="88726" x="2124075" y="3443288"/>
          <p14:tracePt t="88787" x="1985963" y="3471863"/>
          <p14:tracePt t="88843" x="1976438" y="3471863"/>
          <p14:tracePt t="88847" x="1971675" y="3471863"/>
          <p14:tracePt t="88912" x="1881188" y="3471863"/>
          <p14:tracePt t="89008" x="1866900" y="3471863"/>
          <p14:tracePt t="89009" x="1862138" y="3471863"/>
          <p14:tracePt t="89154" x="1857375" y="3462338"/>
          <p14:tracePt t="89192" x="1857375" y="3452813"/>
          <p14:tracePt t="89222" x="1852613" y="3443288"/>
          <p14:tracePt t="89285" x="1838325" y="3419475"/>
          <p14:tracePt t="89289" x="1833563" y="3414713"/>
          <p14:tracePt t="89317" x="1828800" y="3405188"/>
          <p14:tracePt t="89396" x="1828800" y="3386138"/>
          <p14:tracePt t="89885" x="1828800" y="3381375"/>
          <p14:tracePt t="91545" x="1843088" y="3376613"/>
          <p14:tracePt t="91603" x="1862138" y="3362325"/>
          <p14:tracePt t="91660" x="1876425" y="3352800"/>
          <p14:tracePt t="91724" x="1900238" y="3352800"/>
          <p14:tracePt t="91727" x="1905000" y="3352800"/>
          <p14:tracePt t="91752" x="1914525" y="3352800"/>
          <p14:tracePt t="91818" x="1957388" y="3343275"/>
          <p14:tracePt t="91822" x="1962150" y="3343275"/>
          <p14:tracePt t="91853" x="1976438" y="3338513"/>
          <p14:tracePt t="91921" x="2028825" y="3333750"/>
          <p14:tracePt t="92008" x="2038350" y="3333750"/>
          <p14:tracePt t="92113" x="2047875" y="3333750"/>
          <p14:tracePt t="92211" x="2052638" y="3333750"/>
          <p14:tracePt t="92428" x="2057400" y="3343275"/>
          <p14:tracePt t="92494" x="2062163" y="3367088"/>
          <p14:tracePt t="92498" x="2062163" y="3371850"/>
          <p14:tracePt t="92556" x="2066925" y="3381375"/>
          <p14:tracePt t="93318" x="2071688" y="3381375"/>
          <p14:tracePt t="93848" x="2176463" y="3381375"/>
          <p14:tracePt t="93929" x="2228850" y="3381375"/>
          <p14:tracePt t="93973" x="2243138" y="3381375"/>
          <p14:tracePt t="94035" x="2247900" y="3381375"/>
          <p14:tracePt t="94099" x="2262188" y="3386138"/>
          <p14:tracePt t="94287" x="2281238" y="3367088"/>
          <p14:tracePt t="94354" x="2290763" y="3357563"/>
          <p14:tracePt t="94560" x="2352675" y="3357563"/>
          <p14:tracePt t="94641" x="2381250" y="3362325"/>
          <p14:tracePt t="94642" x="2390775" y="3367088"/>
          <p14:tracePt t="94713" x="2419350" y="3386138"/>
          <p14:tracePt t="94753" x="2452688" y="3419475"/>
          <p14:tracePt t="94759" x="2457450" y="3424238"/>
          <p14:tracePt t="94789" x="2462213" y="3429000"/>
          <p14:tracePt t="94885" x="2462213" y="3438525"/>
          <p14:tracePt t="94947" x="2471738" y="3452813"/>
          <p14:tracePt t="95010" x="2476500" y="3467100"/>
          <p14:tracePt t="95552" x="2714625" y="3376613"/>
          <p14:tracePt t="95691" x="2719388" y="3376613"/>
          <p14:tracePt t="95742" x="2743200" y="3376613"/>
          <p14:tracePt t="95794" x="2786063" y="3409950"/>
          <p14:tracePt t="95848" x="2790825" y="3409950"/>
          <p14:tracePt t="95977" x="2795588" y="3409950"/>
          <p14:tracePt t="96409" x="2862263" y="3376613"/>
          <p14:tracePt t="96441" x="2928938" y="3357563"/>
          <p14:tracePt t="96493" x="3190875" y="3319463"/>
          <p14:tracePt t="96544" x="3457575" y="3252788"/>
          <p14:tracePt t="96598" x="3714750" y="3219450"/>
          <p14:tracePt t="96602" x="3743325" y="3219450"/>
          <p14:tracePt t="96650" x="3848100" y="3214688"/>
          <p14:tracePt t="96725" x="3910013" y="3214688"/>
          <p14:tracePt t="96728" x="3924300" y="3214688"/>
          <p14:tracePt t="96751" x="3952875" y="3214688"/>
          <p14:tracePt t="96758" x="3957638" y="3214688"/>
          <p14:tracePt t="96808" x="3981450" y="3214688"/>
          <p14:tracePt t="96810" x="4000500" y="3214688"/>
          <p14:tracePt t="96867" x="4062413" y="3214688"/>
          <p14:tracePt t="97123" x="4048125" y="3219450"/>
          <p14:tracePt t="97125" x="4033838" y="3224213"/>
          <p14:tracePt t="97165" x="3948113" y="3238500"/>
          <p14:tracePt t="97245" x="3838575" y="3243263"/>
          <p14:tracePt t="97278" x="3767138" y="3243263"/>
          <p14:tracePt t="97347" x="3709988" y="3243263"/>
          <p14:tracePt t="97630" x="3743325" y="3243263"/>
          <p14:tracePt t="97663" x="3776663" y="3243263"/>
          <p14:tracePt t="97718" x="3814763" y="3243263"/>
          <p14:tracePt t="97754" x="3881438" y="3257550"/>
          <p14:tracePt t="97786" x="3919538" y="3262313"/>
          <p14:tracePt t="97843" x="3995738" y="3262313"/>
          <p14:tracePt t="97880" x="4157663" y="3262313"/>
          <p14:tracePt t="97884" x="4171950" y="3262313"/>
          <p14:tracePt t="97910" x="4214813" y="3262313"/>
          <p14:tracePt t="97974" x="4310063" y="3262313"/>
          <p14:tracePt t="97980" x="4338638" y="3262313"/>
          <p14:tracePt t="98007" x="4429125" y="3271838"/>
          <p14:tracePt t="98011" x="4452938" y="3271838"/>
          <p14:tracePt t="98043" x="4505325" y="3271838"/>
          <p14:tracePt t="98101" x="4595813" y="3271838"/>
          <p14:tracePt t="98162" x="4695825" y="3271838"/>
          <p14:tracePt t="98195" x="4772025" y="3271838"/>
          <p14:tracePt t="98197" x="4791075" y="3271838"/>
          <p14:tracePt t="98227" x="4843463" y="3271838"/>
          <p14:tracePt t="98288" x="4895850" y="3271838"/>
          <p14:tracePt t="98346" x="4943475" y="3281363"/>
          <p14:tracePt t="98351" x="4948238" y="3281363"/>
          <p14:tracePt t="98419" x="5048250" y="3286125"/>
          <p14:tracePt t="98457" x="5114925" y="3290888"/>
          <p14:tracePt t="98460" x="5119688" y="3290888"/>
          <p14:tracePt t="98490" x="5143500" y="3290888"/>
          <p14:tracePt t="98527" x="5181600" y="3290888"/>
          <p14:tracePt t="98587" x="5353050" y="3319463"/>
          <p14:tracePt t="98646" x="5391150" y="3319463"/>
          <p14:tracePt t="98707" x="5400675" y="3319463"/>
          <p14:tracePt t="99585" x="0" y="0"/>
        </p14:tracePtLst>
        <p14:tracePtLst>
          <p14:tracePt t="105841" x="1762125" y="3719513"/>
          <p14:tracePt t="106123" x="1733550" y="3719513"/>
          <p14:tracePt t="106129" x="1714500" y="3719513"/>
          <p14:tracePt t="106133" x="1695450" y="3719513"/>
          <p14:tracePt t="106166" x="1624013" y="3719513"/>
          <p14:tracePt t="106170" x="1595438" y="3719513"/>
          <p14:tracePt t="106208" x="1538288" y="3719513"/>
          <p14:tracePt t="106277" x="1352550" y="3724275"/>
          <p14:tracePt t="106319" x="1285875" y="3724275"/>
          <p14:tracePt t="106323" x="1281113" y="3729038"/>
          <p14:tracePt t="106384" x="1223963" y="3733800"/>
          <p14:tracePt t="106426" x="1204913" y="3738563"/>
          <p14:tracePt t="106495" x="1085850" y="3762375"/>
          <p14:tracePt t="106502" x="1071563" y="3762375"/>
          <p14:tracePt t="106508" x="1062038" y="3762375"/>
          <p14:tracePt t="106536" x="1042988" y="3771900"/>
          <p14:tracePt t="106540" x="1033463" y="3771900"/>
          <p14:tracePt t="106569" x="995363" y="3776663"/>
          <p14:tracePt t="106622" x="942975" y="3795713"/>
          <p14:tracePt t="106946" x="947738" y="3795713"/>
          <p14:tracePt t="107062" x="962025" y="3800475"/>
          <p14:tracePt t="107115" x="1004888" y="3805238"/>
          <p14:tracePt t="107143" x="1014413" y="3805238"/>
          <p14:tracePt t="107169" x="1033463" y="3805238"/>
          <p14:tracePt t="107218" x="1076325" y="3805238"/>
          <p14:tracePt t="107272" x="1109663" y="3805238"/>
          <p14:tracePt t="107277" x="1123950" y="3805238"/>
          <p14:tracePt t="107332" x="1138238" y="3805238"/>
          <p14:tracePt t="107363" x="1147763" y="3805238"/>
          <p14:tracePt t="107395" x="1152525" y="3805238"/>
          <p14:tracePt t="108013" x="1171575" y="3805238"/>
          <p14:tracePt t="108015" x="1176338" y="3805238"/>
          <p14:tracePt t="108070" x="1209675" y="3805238"/>
          <p14:tracePt t="108125" x="1238250" y="3805238"/>
          <p14:tracePt t="108152" x="1247775" y="3805238"/>
          <p14:tracePt t="108210" x="1266825" y="3805238"/>
          <p14:tracePt t="108615" x="1281113" y="3805238"/>
          <p14:tracePt t="108675" x="1323975" y="3800475"/>
          <p14:tracePt t="108713" x="1343025" y="3790950"/>
          <p14:tracePt t="108750" x="1371600" y="3767138"/>
          <p14:tracePt t="108783" x="1404938" y="3748088"/>
          <p14:tracePt t="108856" x="1447800" y="3719513"/>
          <p14:tracePt t="109059" x="1452563" y="3719513"/>
          <p14:tracePt t="109099" x="1462088" y="3714750"/>
          <p14:tracePt t="109155" x="1476375" y="3705225"/>
          <p14:tracePt t="109191" x="1481138" y="3700463"/>
          <p14:tracePt t="109255" x="1485900" y="3700463"/>
          <p14:tracePt t="109691" x="1504950" y="3695700"/>
          <p14:tracePt t="109695" x="1509713" y="3695700"/>
          <p14:tracePt t="109811" x="1528763" y="3690938"/>
          <p14:tracePt t="109869" x="1538288" y="3686175"/>
          <p14:tracePt t="109996" x="1576388" y="3686175"/>
          <p14:tracePt t="110056" x="1581150" y="3686175"/>
          <p14:tracePt t="110897" x="1633538" y="3700463"/>
          <p14:tracePt t="110963" x="1714500" y="3719513"/>
          <p14:tracePt t="110968" x="1747838" y="3719513"/>
          <p14:tracePt t="110974" x="1762125" y="3724275"/>
          <p14:tracePt t="110980" x="1771650" y="3724275"/>
          <p14:tracePt t="110986" x="1776413" y="3724275"/>
          <p14:tracePt t="110994" x="1781175" y="3724275"/>
          <p14:tracePt t="111121" x="1804988" y="3724275"/>
          <p14:tracePt t="111210" x="1828800" y="3738563"/>
          <p14:tracePt t="111374" x="1843088" y="3738563"/>
          <p14:tracePt t="111600" x="1862138" y="3738563"/>
          <p14:tracePt t="111656" x="1866900" y="3738563"/>
          <p14:tracePt t="111692" x="1871663" y="3738563"/>
          <p14:tracePt t="112006" x="1847850" y="3738563"/>
          <p14:tracePt t="112071" x="1828800" y="3738563"/>
          <p14:tracePt t="112135" x="1824038" y="3738563"/>
          <p14:tracePt t="112168" x="1819275" y="3738563"/>
          <p14:tracePt t="112229" x="1800225" y="3738563"/>
          <p14:tracePt t="112902" x="1809750" y="3738563"/>
          <p14:tracePt t="112982" x="1824038" y="3738563"/>
          <p14:tracePt t="113039" x="1828800" y="3738563"/>
          <p14:tracePt t="113146" x="1843088" y="3738563"/>
          <p14:tracePt t="113201" x="1866900" y="3738563"/>
          <p14:tracePt t="113259" x="1947863" y="3738563"/>
          <p14:tracePt t="113315" x="1966913" y="3738563"/>
          <p14:tracePt t="113319" x="1971675" y="3738563"/>
          <p14:tracePt t="113347" x="1985963" y="3738563"/>
          <p14:tracePt t="113351" x="1990725" y="3738563"/>
          <p14:tracePt t="113412" x="2062163" y="3738563"/>
          <p14:tracePt t="113415" x="2081213" y="3738563"/>
          <p14:tracePt t="113443" x="2090738" y="3738563"/>
          <p14:tracePt t="113836" x="2105025" y="3738563"/>
          <p14:tracePt t="113927" x="2124075" y="3738563"/>
          <p14:tracePt t="114010" x="2128838" y="3738563"/>
          <p14:tracePt t="114432" x="2119313" y="3743325"/>
          <p14:tracePt t="114494" x="2090738" y="3743325"/>
          <p14:tracePt t="114498" x="2081213" y="3743325"/>
          <p14:tracePt t="114565" x="2043113" y="3743325"/>
          <p14:tracePt t="114631" x="2009775" y="3743325"/>
          <p14:tracePt t="114745" x="2000250" y="3743325"/>
          <p14:tracePt t="115665" x="2019300" y="3743325"/>
          <p14:tracePt t="116035" x="2033588" y="3743325"/>
          <p14:tracePt t="116130" x="2057400" y="3743325"/>
          <p14:tracePt t="116164" x="2081213" y="3743325"/>
          <p14:tracePt t="116232" x="2133600" y="3743325"/>
          <p14:tracePt t="116261" x="2157413" y="3748088"/>
          <p14:tracePt t="117239" x="2185988" y="3748088"/>
          <p14:tracePt t="117244" x="2190750" y="3748088"/>
          <p14:tracePt t="117301" x="2205038" y="3748088"/>
          <p14:tracePt t="117365" x="2224088" y="3748088"/>
          <p14:tracePt t="117428" x="2238375" y="3748088"/>
          <p14:tracePt t="119268" x="2209800" y="3748088"/>
          <p14:tracePt t="119302" x="2200275" y="3748088"/>
          <p14:tracePt t="119358" x="2190750" y="3748088"/>
          <p14:tracePt t="119529" x="2181225" y="3748088"/>
          <p14:tracePt t="119662" x="2171700" y="3748088"/>
          <p14:tracePt t="119756" x="2166938" y="3748088"/>
          <p14:tracePt t="119817" x="2162175" y="3748088"/>
          <p14:tracePt t="120249" x="2181225" y="3748088"/>
          <p14:tracePt t="120302" x="2200275" y="3748088"/>
          <p14:tracePt t="120382" x="2247900" y="3748088"/>
          <p14:tracePt t="120427" x="2295525" y="3752850"/>
          <p14:tracePt t="120431" x="2305050" y="3752850"/>
          <p14:tracePt t="120508" x="2333625" y="3752850"/>
          <p14:tracePt t="120583" x="2352675" y="3752850"/>
          <p14:tracePt t="120651" x="2386013" y="3767138"/>
          <p14:tracePt t="120653" x="2390775" y="3767138"/>
          <p14:tracePt t="120727" x="2438400" y="3767138"/>
          <p14:tracePt t="120811" x="2462213" y="3762375"/>
          <p14:tracePt t="120994" x="2428875" y="3762375"/>
          <p14:tracePt t="121086" x="2271713" y="3762375"/>
          <p14:tracePt t="121155" x="2033588" y="3776663"/>
          <p14:tracePt t="121238" x="1800225" y="3790950"/>
          <p14:tracePt t="121306" x="1647825" y="3800475"/>
          <p14:tracePt t="121380" x="1352550" y="3800475"/>
          <p14:tracePt t="121384" x="1295400" y="3800475"/>
          <p14:tracePt t="121450" x="1200150" y="3800475"/>
          <p14:tracePt t="121518" x="1119188" y="3800475"/>
          <p14:tracePt t="121585" x="1038225" y="3805238"/>
          <p14:tracePt t="121648" x="995363" y="3805238"/>
          <p14:tracePt t="121921" x="1009650" y="3800475"/>
          <p14:tracePt t="121990" x="1047750" y="3781425"/>
          <p14:tracePt t="122051" x="1104900" y="3776663"/>
          <p14:tracePt t="122114" x="1247775" y="3790950"/>
          <p14:tracePt t="122119" x="1271588" y="3790950"/>
          <p14:tracePt t="122150" x="1333500" y="3800475"/>
          <p14:tracePt t="122183" x="1395413" y="3800475"/>
          <p14:tracePt t="122254" x="1504950" y="3800475"/>
          <p14:tracePt t="122913" x="1481138" y="3800475"/>
          <p14:tracePt t="122976" x="1462088" y="3810000"/>
          <p14:tracePt t="122980" x="1457325" y="3810000"/>
          <p14:tracePt t="123009" x="1433513" y="3814763"/>
          <p14:tracePt t="123069" x="1404938" y="3814763"/>
          <p14:tracePt t="123135" x="1319213" y="3814763"/>
          <p14:tracePt t="123167" x="1281113" y="3814763"/>
          <p14:tracePt t="123227" x="1276350" y="3814763"/>
          <p14:tracePt t="123396" x="1557338" y="3790950"/>
          <p14:tracePt t="123399" x="1590675" y="3790950"/>
          <p14:tracePt t="123427" x="1628775" y="3790950"/>
          <p14:tracePt t="123493" x="1709738" y="3790950"/>
          <p14:tracePt t="123495" x="1743075" y="3795713"/>
          <p14:tracePt t="123521" x="1824038" y="3795713"/>
          <p14:tracePt t="123592" x="1957388" y="3805238"/>
          <p14:tracePt t="123641" x="1990725" y="3805238"/>
          <p14:tracePt t="123680" x="2005013" y="3805238"/>
          <p14:tracePt t="124087" x="2038350" y="3805238"/>
          <p14:tracePt t="124131" x="2062163" y="3800475"/>
          <p14:tracePt t="124250" x="2095500" y="3805238"/>
          <p14:tracePt t="124318" x="2119313" y="3805238"/>
          <p14:tracePt t="124323" x="2124075" y="3805238"/>
          <p14:tracePt t="124353" x="2152650" y="3805238"/>
          <p14:tracePt t="124394" x="2176463" y="3805238"/>
          <p14:tracePt t="124399" x="2181225" y="3805238"/>
          <p14:tracePt t="124429" x="2190750" y="3805238"/>
          <p14:tracePt t="124490" x="2195513" y="3805238"/>
          <p14:tracePt t="124809" x="2105025" y="3786188"/>
          <p14:tracePt t="124890" x="2014538" y="3767138"/>
          <p14:tracePt t="124900" x="2009775" y="3767138"/>
          <p14:tracePt t="124963" x="1995488" y="3767138"/>
          <p14:tracePt t="125029" x="1966913" y="3771900"/>
          <p14:tracePt t="125594" x="1990725" y="3771900"/>
          <p14:tracePt t="125650" x="2005013" y="3781425"/>
          <p14:tracePt t="125700" x="2019300" y="3795713"/>
          <p14:tracePt t="125753" x="2062163" y="3829050"/>
          <p14:tracePt t="125758" x="2071688" y="3838575"/>
          <p14:tracePt t="125786" x="2100263" y="3852863"/>
          <p14:tracePt t="125863" x="2147888" y="3852863"/>
          <p14:tracePt t="125867" x="2157413" y="3852863"/>
          <p14:tracePt t="125926" x="2190750" y="3852863"/>
          <p14:tracePt t="126006" x="2205038" y="3852863"/>
          <p14:tracePt t="126108" x="2228850" y="3852863"/>
          <p14:tracePt t="126164" x="2276475" y="3848100"/>
          <p14:tracePt t="126215" x="2314575" y="3838575"/>
          <p14:tracePt t="126270" x="2390775" y="3838575"/>
          <p14:tracePt t="126273" x="2428875" y="3838575"/>
          <p14:tracePt t="126301" x="2466975" y="3838575"/>
          <p14:tracePt t="126396" x="2486025" y="3833813"/>
          <p14:tracePt t="126400" x="2490788" y="3833813"/>
          <p14:tracePt t="126448" x="2514600" y="3810000"/>
          <p14:tracePt t="126449" x="2519363" y="3805238"/>
          <p14:tracePt t="126475" x="2524125" y="3790950"/>
          <p14:tracePt t="126480" x="2524125" y="3786188"/>
          <p14:tracePt t="126526" x="2538413" y="3771900"/>
          <p14:tracePt t="126574" x="2538413" y="3767138"/>
          <p14:tracePt t="126628" x="2543175" y="3738563"/>
          <p14:tracePt t="126656" x="2543175" y="3714750"/>
          <p14:tracePt t="126715" x="2543175" y="3643313"/>
          <p14:tracePt t="126769" x="2519363" y="3595688"/>
          <p14:tracePt t="126801" x="2495550" y="3576638"/>
          <p14:tracePt t="126850" x="2481263" y="3567113"/>
          <p14:tracePt t="126902" x="2428875" y="3543300"/>
          <p14:tracePt t="126949" x="2390775" y="3524250"/>
          <p14:tracePt t="126997" x="2343150" y="3514725"/>
          <p14:tracePt t="127059" x="2119313" y="3500438"/>
          <p14:tracePt t="127117" x="2005013" y="3538538"/>
          <p14:tracePt t="127119" x="1995488" y="3543300"/>
          <p14:tracePt t="127149" x="1981200" y="3557588"/>
          <p14:tracePt t="127211" x="1971675" y="3562350"/>
          <p14:tracePt t="127265" x="1952625" y="3600450"/>
          <p14:tracePt t="127292" x="1947863" y="3609975"/>
          <p14:tracePt t="127350" x="1947863" y="3638550"/>
          <p14:tracePt t="127352" x="1947863" y="3648075"/>
          <p14:tracePt t="127405" x="2005013" y="3700463"/>
          <p14:tracePt t="127434" x="2038350" y="3724275"/>
          <p14:tracePt t="127493" x="2081213" y="3752850"/>
          <p14:tracePt t="127546" x="2128838" y="3767138"/>
          <p14:tracePt t="127583" x="2157413" y="3776663"/>
          <p14:tracePt t="127609" x="2200275" y="3781425"/>
          <p14:tracePt t="127614" x="2219325" y="3781425"/>
          <p14:tracePt t="127621" x="2233613" y="3790950"/>
          <p14:tracePt t="127646" x="2238375" y="3790950"/>
          <p14:tracePt t="127650" x="2243138" y="3790950"/>
          <p14:tracePt t="128149" x="2247900" y="3790950"/>
          <p14:tracePt t="128214" x="2262188" y="3776663"/>
          <p14:tracePt t="128275" x="2295525" y="3752850"/>
          <p14:tracePt t="128396" x="2376488" y="3724275"/>
          <p14:tracePt t="128450" x="2381250" y="3724275"/>
          <p14:tracePt t="128503" x="2409825" y="3724275"/>
          <p14:tracePt t="128507" x="2419350" y="3724275"/>
          <p14:tracePt t="128536" x="2447925" y="3733800"/>
          <p14:tracePt t="128543" x="2452688" y="3738563"/>
          <p14:tracePt t="128570" x="2471738" y="3748088"/>
          <p14:tracePt t="128575" x="2476500" y="3748088"/>
          <p14:tracePt t="128602" x="2543175" y="3776663"/>
          <p14:tracePt t="128660" x="2586038" y="3781425"/>
          <p14:tracePt t="129507" x="2490788" y="3781425"/>
          <p14:tracePt t="129511" x="2476500" y="3771900"/>
          <p14:tracePt t="129541" x="2400300" y="3762375"/>
          <p14:tracePt t="129622" x="2181225" y="3762375"/>
          <p14:tracePt t="129654" x="2114550" y="3762375"/>
          <p14:tracePt t="129714" x="1995488" y="3748088"/>
          <p14:tracePt t="129781" x="1857375" y="3709988"/>
          <p14:tracePt t="129846" x="1762125" y="3671888"/>
          <p14:tracePt t="129851" x="1747838" y="3662363"/>
          <p14:tracePt t="129914" x="1719263" y="3657600"/>
          <p14:tracePt t="129975" x="1676400" y="3624263"/>
          <p14:tracePt t="130036" x="1666875" y="3614738"/>
          <p14:tracePt t="130100" x="1666875" y="3609975"/>
          <p14:tracePt t="130160" x="1666875" y="3600450"/>
          <p14:tracePt t="130663" x="1747838" y="3609975"/>
          <p14:tracePt t="130666" x="1762125" y="3614738"/>
          <p14:tracePt t="130708" x="1852613" y="3629025"/>
          <p14:tracePt t="130743" x="1928813" y="3629025"/>
          <p14:tracePt t="130751" x="1943100" y="3629025"/>
          <p14:tracePt t="130789" x="2005013" y="3629025"/>
          <p14:tracePt t="130865" x="2047875" y="3643313"/>
          <p14:tracePt t="130869" x="2071688" y="3652838"/>
          <p14:tracePt t="130896" x="2119313" y="3667125"/>
          <p14:tracePt t="130901" x="2128838" y="3667125"/>
          <p14:tracePt t="130932" x="2138363" y="3671888"/>
          <p14:tracePt t="131021" x="2171700" y="3671888"/>
          <p14:tracePt t="131026" x="2176463" y="3671888"/>
          <p14:tracePt t="131114" x="2205038" y="3686175"/>
          <p14:tracePt t="131119" x="2209800" y="3686175"/>
          <p14:tracePt t="131122" x="2214563" y="3686175"/>
          <p14:tracePt t="131155" x="2219325" y="3686175"/>
          <p14:tracePt t="131214" x="2224088" y="3686175"/>
          <p14:tracePt t="131453" x="2271713" y="3686175"/>
          <p14:tracePt t="131489" x="2276475" y="3686175"/>
          <p14:tracePt t="131553" x="2390775" y="3686175"/>
          <p14:tracePt t="131616" x="2433638" y="3676650"/>
          <p14:tracePt t="131617" x="2433638" y="3671888"/>
          <p14:tracePt t="131649" x="2447925" y="3667125"/>
          <p14:tracePt t="131950" x="2447925" y="3648075"/>
          <p14:tracePt t="132026" x="2447925" y="3552825"/>
          <p14:tracePt t="132057" x="2447925" y="3500438"/>
          <p14:tracePt t="132091" x="2438400" y="3462338"/>
          <p14:tracePt t="132165" x="2419350" y="3419475"/>
          <p14:tracePt t="132168" x="2419350" y="3414713"/>
          <p14:tracePt t="132226" x="2405063" y="3414713"/>
          <p14:tracePt t="132286" x="2371725" y="3414713"/>
          <p14:tracePt t="132317" x="2347913" y="3414713"/>
          <p14:tracePt t="132349" x="2333625" y="3414713"/>
          <p14:tracePt t="132378" x="2328863" y="3414713"/>
          <p14:tracePt t="132387" x="2319338" y="3419475"/>
          <p14:tracePt t="132440" x="2247900" y="3448050"/>
          <p14:tracePt t="132474" x="2228850" y="3452813"/>
          <p14:tracePt t="132553" x="2209800" y="3462338"/>
          <p14:tracePt t="132557" x="2205038" y="3467100"/>
          <p14:tracePt t="132665" x="2185988" y="3486150"/>
          <p14:tracePt t="132669" x="2181225" y="3486150"/>
          <p14:tracePt t="132728" x="2181225" y="3490913"/>
          <p14:tracePt t="132827" x="2176463" y="3500438"/>
          <p14:tracePt t="132986" x="2171700" y="3509963"/>
          <p14:tracePt t="133105" x="2171700" y="3514725"/>
          <p14:tracePt t="133399" x="2176463" y="3543300"/>
          <p14:tracePt t="133457" x="2195513" y="3571875"/>
          <p14:tracePt t="133488" x="2200275" y="3576638"/>
          <p14:tracePt t="133543" x="2209800" y="3581400"/>
          <p14:tracePt t="133603" x="2290763" y="3600450"/>
          <p14:tracePt t="133605" x="2295525" y="3605213"/>
          <p14:tracePt t="133632" x="2309813" y="3614738"/>
          <p14:tracePt t="133663" x="2324100" y="3629025"/>
          <p14:tracePt t="133716" x="2352675" y="3648075"/>
          <p14:tracePt t="133849" x="2371725" y="3648075"/>
          <p14:tracePt t="133959" x="2414588" y="3657600"/>
          <p14:tracePt t="134014" x="2424113" y="3657600"/>
          <p14:tracePt t="134146" x="2433638" y="3662363"/>
          <p14:tracePt t="134241" x="2462213" y="3667125"/>
          <p14:tracePt t="134246" x="2466975" y="3667125"/>
          <p14:tracePt t="134338" x="2557463" y="3686175"/>
          <p14:tracePt t="134339" x="2562225" y="3686175"/>
          <p14:tracePt t="134374" x="2566988" y="3686175"/>
          <p14:tracePt t="134442" x="2581275" y="3686175"/>
          <p14:tracePt t="134508" x="2595563" y="3686175"/>
          <p14:tracePt t="134629" x="2600325" y="3686175"/>
          <p14:tracePt t="134660" x="2609850" y="3681413"/>
          <p14:tracePt t="134726" x="2638425" y="3671888"/>
          <p14:tracePt t="134789" x="2662238" y="3662363"/>
          <p14:tracePt t="135640" x="2662238" y="3681413"/>
          <p14:tracePt t="135804" x="2667000" y="3700463"/>
          <p14:tracePt t="135866" x="2681288" y="3743325"/>
          <p14:tracePt t="135974" x="2681288" y="3748088"/>
          <p14:tracePt t="136071" x="2690813" y="3748088"/>
          <p14:tracePt t="136149" x="2719388" y="3748088"/>
          <p14:tracePt t="136210" x="2781300" y="3738563"/>
          <p14:tracePt t="136593" x="2762250" y="3738563"/>
          <p14:tracePt t="136647" x="2752725" y="3738563"/>
          <p14:tracePt t="136679" x="2747963" y="3738563"/>
          <p14:tracePt t="136740" x="2738438" y="3738563"/>
          <p14:tracePt t="136834" x="2709863" y="3738563"/>
          <p14:tracePt t="136838" x="2705100" y="3738563"/>
          <p14:tracePt t="136876" x="2676525" y="3738563"/>
          <p14:tracePt t="136935" x="2652713" y="3738563"/>
          <p14:tracePt t="136992" x="2614613" y="3738563"/>
          <p14:tracePt t="137135" x="2609850" y="3738563"/>
          <p14:tracePt t="137620" x="2619375" y="3733800"/>
          <p14:tracePt t="137650" x="2628900" y="3719513"/>
          <p14:tracePt t="137928" x="2633663" y="3714750"/>
          <p14:tracePt t="138400" x="2638425" y="3714750"/>
          <p14:tracePt t="138461" x="2643188" y="3714750"/>
          <p14:tracePt t="138514" x="2647950" y="3714750"/>
          <p14:tracePt t="138681" x="2667000" y="3700463"/>
          <p14:tracePt t="138771" x="2676525" y="3686175"/>
          <p14:tracePt t="138947" x="2714625" y="3643313"/>
          <p14:tracePt t="139028" x="2719388" y="3638550"/>
          <p14:tracePt t="139279" x="2681288" y="3638550"/>
          <p14:tracePt t="139365" x="2676525" y="3638550"/>
          <p14:tracePt t="139816" x="2681288" y="3638550"/>
          <p14:tracePt t="139849" x="2719388" y="3638550"/>
          <p14:tracePt t="139915" x="2776538" y="3619500"/>
          <p14:tracePt t="139996" x="2828925" y="3609975"/>
          <p14:tracePt t="140090" x="2857500" y="3609975"/>
          <p14:tracePt t="140129" x="2862263" y="3609975"/>
          <p14:tracePt t="140162" x="2871788" y="3609975"/>
          <p14:tracePt t="140168" x="2881313" y="3609975"/>
          <p14:tracePt t="140202" x="2900363" y="3609975"/>
          <p14:tracePt t="140237" x="2905125" y="3609975"/>
          <p14:tracePt t="140358" x="2919413" y="3609975"/>
          <p14:tracePt t="140460" x="2995613" y="3576638"/>
          <p14:tracePt t="140526" x="3019425" y="3562350"/>
          <p14:tracePt t="140639" x="3014663" y="3529013"/>
          <p14:tracePt t="140652" x="3009900" y="3524250"/>
          <p14:tracePt t="140698" x="2986088" y="3495675"/>
          <p14:tracePt t="140700" x="2976563" y="3486150"/>
          <p14:tracePt t="140740" x="2947988" y="3462338"/>
          <p14:tracePt t="140775" x="2919413" y="3438525"/>
          <p14:tracePt t="140817" x="2890838" y="3419475"/>
          <p14:tracePt t="140898" x="2857500" y="3390900"/>
          <p14:tracePt t="140939" x="2847975" y="3390900"/>
          <p14:tracePt t="140992" x="2824163" y="3390900"/>
          <p14:tracePt t="141061" x="2767013" y="3390900"/>
          <p14:tracePt t="141132" x="2724150" y="3390900"/>
          <p14:tracePt t="141178" x="2700338" y="3390900"/>
          <p14:tracePt t="141246" x="2667000" y="3395663"/>
          <p14:tracePt t="141319" x="2647950" y="3400425"/>
          <p14:tracePt t="141349" x="2638425" y="3400425"/>
          <p14:tracePt t="141416" x="2609850" y="3429000"/>
          <p14:tracePt t="141478" x="2605088" y="3448050"/>
          <p14:tracePt t="141541" x="2600325" y="3467100"/>
          <p14:tracePt t="141601" x="2600325" y="3495675"/>
          <p14:tracePt t="141631" x="2600325" y="3509963"/>
          <p14:tracePt t="141667" x="2600325" y="3529013"/>
          <p14:tracePt t="141697" x="2605088" y="3533775"/>
          <p14:tracePt t="141756" x="2638425" y="3586163"/>
          <p14:tracePt t="141760" x="2647950" y="3595688"/>
          <p14:tracePt t="141788" x="2662238" y="3614738"/>
          <p14:tracePt t="141849" x="2695575" y="3638550"/>
          <p14:tracePt t="141913" x="2738438" y="3671888"/>
          <p14:tracePt t="141967" x="2747963" y="3671888"/>
          <p14:tracePt t="142027" x="2809875" y="3671888"/>
          <p14:tracePt t="142030" x="2819400" y="3671888"/>
          <p14:tracePt t="142066" x="2824163" y="3671888"/>
          <p14:tracePt t="142099" x="2833688" y="3671888"/>
          <p14:tracePt t="142129" x="2843213" y="3671888"/>
          <p14:tracePt t="142165" x="2847975" y="3671888"/>
          <p14:tracePt t="142216" x="2857500" y="3671888"/>
          <p14:tracePt t="142293" x="2881313" y="3667125"/>
          <p14:tracePt t="142349" x="2886075" y="3662363"/>
          <p14:tracePt t="142380" x="2900363" y="3657600"/>
          <p14:tracePt t="142437" x="2933700" y="3633788"/>
          <p14:tracePt t="142493" x="2947988" y="3614738"/>
          <p14:tracePt t="142496" x="2947988" y="3609975"/>
          <p14:tracePt t="142521" x="2957513" y="3609975"/>
          <p14:tracePt t="142574" x="2962275" y="3605213"/>
          <p14:tracePt t="142747" x="2971800" y="3581400"/>
          <p14:tracePt t="142803" x="2976563" y="3529013"/>
          <p14:tracePt t="142856" x="2976563" y="3500438"/>
          <p14:tracePt t="142962" x="2957513" y="3490913"/>
          <p14:tracePt t="142965" x="2938463" y="3486150"/>
          <p14:tracePt t="142992" x="2928938" y="3476625"/>
          <p14:tracePt t="143045" x="2895600" y="3462338"/>
          <p14:tracePt t="143083" x="2843213" y="3443288"/>
          <p14:tracePt t="143087" x="2838450" y="3443288"/>
          <p14:tracePt t="143114" x="2824163" y="3438525"/>
          <p14:tracePt t="143118" x="2819400" y="3438525"/>
          <p14:tracePt t="143148" x="2800350" y="3438525"/>
          <p14:tracePt t="143222" x="2762250" y="3438525"/>
          <p14:tracePt t="143286" x="2719388" y="3438525"/>
          <p14:tracePt t="143290" x="2714625" y="3438525"/>
          <p14:tracePt t="143320" x="2709863" y="3443288"/>
          <p14:tracePt t="143397" x="2700338" y="3448050"/>
          <p14:tracePt t="143541" x="2700338" y="3462338"/>
          <p14:tracePt t="143544" x="2700338" y="3467100"/>
          <p14:tracePt t="143551" x="2700338" y="3471863"/>
          <p14:tracePt t="143575" x="2700338" y="3476625"/>
          <p14:tracePt t="143632" x="2700338" y="3490913"/>
          <p14:tracePt t="143664" x="2700338" y="3500438"/>
          <p14:tracePt t="143769" x="2709863" y="3524250"/>
          <p14:tracePt t="143835" x="2724150" y="3543300"/>
          <p14:tracePt t="143837" x="2733675" y="3557588"/>
          <p14:tracePt t="143900" x="2800350" y="3624263"/>
          <p14:tracePt t="143966" x="2838450" y="3633788"/>
          <p14:tracePt t="144004" x="2857500" y="3633788"/>
          <p14:tracePt t="144134" x="2867025" y="3633788"/>
          <p14:tracePt t="144135" x="2871788" y="3633788"/>
          <p14:tracePt t="145572" x="2790825" y="3486150"/>
          <p14:tracePt t="145573" x="0" y="0"/>
        </p14:tracePtLst>
        <p14:tracePtLst>
          <p14:tracePt t="146638" x="752475" y="2714625"/>
          <p14:tracePt t="147008" x="971550" y="2747963"/>
          <p14:tracePt t="147066" x="1438275" y="2781300"/>
          <p14:tracePt t="147070" x="1481138" y="2786063"/>
          <p14:tracePt t="147120" x="1757363" y="2805113"/>
          <p14:tracePt t="147150" x="1895475" y="2814638"/>
          <p14:tracePt t="147176" x="1976438" y="2824163"/>
          <p14:tracePt t="147207" x="2090738" y="2838450"/>
          <p14:tracePt t="147256" x="2228850" y="2847975"/>
          <p14:tracePt t="147305" x="2357438" y="2857500"/>
          <p14:tracePt t="147355" x="2457450" y="2857500"/>
          <p14:tracePt t="147405" x="2595563" y="2857500"/>
          <p14:tracePt t="147458" x="2757488" y="2852738"/>
          <p14:tracePt t="147465" x="2767013" y="2852738"/>
          <p14:tracePt t="147489" x="2781300" y="2852738"/>
          <p14:tracePt t="147539" x="2828925" y="2852738"/>
          <p14:tracePt t="147540" x="2843213" y="2852738"/>
          <p14:tracePt t="147592" x="2876550" y="2852738"/>
          <p14:tracePt t="147650" x="2990850" y="2852738"/>
          <p14:tracePt t="147653" x="3014663" y="2852738"/>
          <p14:tracePt t="147708" x="3028950" y="2852738"/>
          <p14:tracePt t="147739" x="3028950" y="2876550"/>
          <p14:tracePt t="147765" x="3028950" y="2909888"/>
          <p14:tracePt t="147800" x="3028950" y="2943225"/>
          <p14:tracePt t="147853" x="2986088" y="3124200"/>
          <p14:tracePt t="147854" x="2981325" y="3138488"/>
          <p14:tracePt t="147882" x="2981325" y="3176588"/>
          <p14:tracePt t="147886" x="2981325" y="3186113"/>
          <p14:tracePt t="147914" x="2981325" y="3233738"/>
          <p14:tracePt t="147979" x="2981325" y="3333750"/>
          <p14:tracePt t="148040" x="2952750" y="3452813"/>
          <p14:tracePt t="148105" x="2900363" y="3557588"/>
          <p14:tracePt t="148167" x="2838450" y="3638550"/>
          <p14:tracePt t="148226" x="2762250" y="3709988"/>
          <p14:tracePt t="148285" x="2662238" y="3781425"/>
          <p14:tracePt t="148349" x="2533650" y="3848100"/>
          <p14:tracePt t="148405" x="2252663" y="3876675"/>
          <p14:tracePt t="148444" x="2185988" y="3876675"/>
          <p14:tracePt t="148474" x="2166938" y="3876675"/>
          <p14:tracePt t="148479" x="2162175" y="3876675"/>
          <p14:tracePt t="148511" x="2081213" y="3876675"/>
          <p14:tracePt t="148583" x="1981200" y="3886200"/>
          <p14:tracePt t="148648" x="1933575" y="3886200"/>
          <p14:tracePt t="148805" x="1947863" y="3876675"/>
          <p14:tracePt t="148865" x="1971675" y="3857625"/>
          <p14:tracePt t="148868" x="1976438" y="3857625"/>
          <p14:tracePt t="148966" x="2047875" y="3857625"/>
          <p14:tracePt t="149022" x="2181225" y="3852863"/>
          <p14:tracePt t="149084" x="2290763" y="3848100"/>
          <p14:tracePt t="149090" x="2352675" y="3848100"/>
          <p14:tracePt t="149094" x="2390775" y="3848100"/>
          <p14:tracePt t="149131" x="2514600" y="3848100"/>
          <p14:tracePt t="149179" x="2600325" y="3843338"/>
          <p14:tracePt t="149242" x="2862263" y="3838575"/>
          <p14:tracePt t="149245" x="2867025" y="3838575"/>
          <p14:tracePt t="149274" x="2871788" y="3838575"/>
          <p14:tracePt t="149554" x="2867025" y="3867150"/>
          <p14:tracePt t="149615" x="2862263" y="3871913"/>
          <p14:tracePt t="149648" x="2857500" y="3881438"/>
          <p14:tracePt t="149707" x="2838450" y="3914775"/>
          <p14:tracePt t="149740" x="2833688" y="3929063"/>
          <p14:tracePt t="149772" x="2814638" y="3976688"/>
          <p14:tracePt t="149834" x="2747963" y="4081463"/>
          <p14:tracePt t="149836" x="2738438" y="4095750"/>
          <p14:tracePt t="149864" x="2719388" y="4138613"/>
          <p14:tracePt t="149867" x="2705100" y="4171950"/>
          <p14:tracePt t="149896" x="2667000" y="4324350"/>
          <p14:tracePt t="149960" x="2614613" y="4543425"/>
          <p14:tracePt t="149965" x="2605088" y="4572000"/>
          <p14:tracePt t="149973" x="2600325" y="4605338"/>
          <p14:tracePt t="150007" x="2590800" y="4638675"/>
          <p14:tracePt t="150008" x="2590800" y="4648200"/>
          <p14:tracePt t="150062" x="2586038" y="4667250"/>
          <p14:tracePt t="150116" x="2581275" y="4672013"/>
          <p14:tracePt t="150200" x="2576513" y="4672013"/>
          <p14:tracePt t="150318" x="2514600" y="4686300"/>
          <p14:tracePt t="150380" x="2390775" y="4686300"/>
          <p14:tracePt t="150385" x="2362200" y="4686300"/>
          <p14:tracePt t="150447" x="2228850" y="4686300"/>
          <p14:tracePt t="150508" x="2124075" y="4686300"/>
          <p14:tracePt t="150882" x="2124075" y="4676775"/>
          <p14:tracePt t="150940" x="2133600" y="4648200"/>
          <p14:tracePt t="150975" x="2162175" y="4619625"/>
          <p14:tracePt t="151037" x="2209800" y="4591050"/>
          <p14:tracePt t="151091" x="2252663" y="4572000"/>
          <p14:tracePt t="151118" x="2305050" y="4562475"/>
          <p14:tracePt t="151154" x="2376488" y="4543425"/>
          <p14:tracePt t="151212" x="2390775" y="4533900"/>
          <p14:tracePt t="151405" x="2405063" y="4533900"/>
          <p14:tracePt t="151464" x="2447925" y="4529138"/>
          <p14:tracePt t="151505" x="2476500" y="4529138"/>
          <p14:tracePt t="151535" x="2481263" y="4529138"/>
          <p14:tracePt t="151602" x="2538413" y="4529138"/>
          <p14:tracePt t="151605" x="2543175" y="4529138"/>
          <p14:tracePt t="151647" x="2552700" y="4529138"/>
          <p14:tracePt t="151651" x="2557463" y="4529138"/>
          <p14:tracePt t="151691" x="2571750" y="4529138"/>
          <p14:tracePt t="151792" x="2576513" y="4529138"/>
          <p14:tracePt t="152380" x="2576513" y="4548188"/>
          <p14:tracePt t="152441" x="2576513" y="4552950"/>
          <p14:tracePt t="152508" x="2571750" y="4567238"/>
          <p14:tracePt t="152605" x="2566988" y="4581525"/>
          <p14:tracePt t="152667" x="2562225" y="4586288"/>
          <p14:tracePt t="152746" x="2528888" y="4624388"/>
          <p14:tracePt t="152804" x="2509838" y="4633913"/>
          <p14:tracePt t="152863" x="2495550" y="4633913"/>
          <p14:tracePt t="152929" x="2466975" y="4633913"/>
          <p14:tracePt t="152991" x="2428875" y="4633913"/>
          <p14:tracePt t="153035" x="2381250" y="4633913"/>
          <p14:tracePt t="153723" x="2381250" y="4624388"/>
          <p14:tracePt t="153788" x="2386013" y="4610100"/>
          <p14:tracePt t="153846" x="2386013" y="4595813"/>
          <p14:tracePt t="153912" x="2386013" y="4586288"/>
          <p14:tracePt t="154025" x="2381250" y="4567238"/>
          <p14:tracePt t="154148" x="2362200" y="4567238"/>
          <p14:tracePt t="154249" x="2338388" y="4557713"/>
          <p14:tracePt t="154306" x="2314575" y="4538663"/>
          <p14:tracePt t="154367" x="2300288" y="4524375"/>
          <p14:tracePt t="154447" x="2295525" y="4524375"/>
          <p14:tracePt t="155593" x="2528888" y="4567238"/>
          <p14:tracePt t="157148" x="2566988" y="4533900"/>
          <p14:tracePt t="157211" x="2605088" y="4491038"/>
          <p14:tracePt t="157273" x="2667000" y="4433888"/>
          <p14:tracePt t="157276" x="2671763" y="4424363"/>
          <p14:tracePt t="157305" x="2690813" y="4405313"/>
          <p14:tracePt t="157364" x="2733675" y="4362450"/>
          <p14:tracePt t="157367" x="2738438" y="4357688"/>
          <p14:tracePt t="157396" x="2743200" y="4348163"/>
          <p14:tracePt t="157805" x="2767013" y="4348163"/>
          <p14:tracePt t="157860" x="2776538" y="4348163"/>
          <p14:tracePt t="157917" x="2819400" y="4348163"/>
          <p14:tracePt t="157977" x="2890838" y="4348163"/>
          <p14:tracePt t="158028" x="2919413" y="4348163"/>
          <p14:tracePt t="158087" x="3067050" y="4371975"/>
          <p14:tracePt t="158137" x="3076575" y="4371975"/>
          <p14:tracePt t="158169" x="3105150" y="4371975"/>
          <p14:tracePt t="158224" x="3152775" y="4371975"/>
          <p14:tracePt t="158465" x="3105150" y="4391025"/>
          <p14:tracePt t="158528" x="2847975" y="4457700"/>
          <p14:tracePt t="158589" x="2819400" y="4471988"/>
          <p14:tracePt t="158795" x="2738438" y="4500563"/>
          <p14:tracePt t="158828" x="2724150" y="4514850"/>
          <p14:tracePt t="158899" x="2714625" y="4514850"/>
          <p14:tracePt t="159006" x="2700338" y="4529138"/>
          <p14:tracePt t="159103" x="2676525" y="4543425"/>
          <p14:tracePt t="159105" x="2676525" y="4548188"/>
          <p14:tracePt t="159144" x="2671763" y="4552950"/>
          <p14:tracePt t="159148" x="2667000" y="4557713"/>
          <p14:tracePt t="159229" x="2509838" y="4648200"/>
          <p14:tracePt t="159291" x="2390775" y="4729163"/>
          <p14:tracePt t="159293" x="2381250" y="4738688"/>
          <p14:tracePt t="159324" x="2314575" y="4776788"/>
          <p14:tracePt t="159386" x="2205038" y="4833938"/>
          <p14:tracePt t="159446" x="2085975" y="4895850"/>
          <p14:tracePt t="159508" x="1990725" y="4967288"/>
          <p14:tracePt t="159510" x="1976438" y="4972050"/>
          <p14:tracePt t="159539" x="1952625" y="4991100"/>
          <p14:tracePt t="159543" x="1947863" y="5000625"/>
          <p14:tracePt t="159606" x="1900238" y="5053013"/>
          <p14:tracePt t="159610" x="1895475" y="5057775"/>
          <p14:tracePt t="159615" x="1890713" y="5067300"/>
          <p14:tracePt t="159647" x="1871663" y="5110163"/>
          <p14:tracePt t="159714" x="1871663" y="5157788"/>
          <p14:tracePt t="159791" x="1919288" y="5233988"/>
          <p14:tracePt t="159859" x="1943100" y="5267325"/>
          <p14:tracePt t="159889" x="1947863" y="5272088"/>
          <p14:tracePt t="159926" x="1962150" y="5272088"/>
          <p14:tracePt t="159995" x="2047875" y="5281613"/>
          <p14:tracePt t="159998" x="2066925" y="5286375"/>
          <p14:tracePt t="160068" x="2176463" y="5305425"/>
          <p14:tracePt t="160133" x="2262188" y="5329238"/>
          <p14:tracePt t="160168" x="2276475" y="5329238"/>
          <p14:tracePt t="160212" x="2333625" y="5329238"/>
          <p14:tracePt t="160216" x="2347913" y="5324475"/>
          <p14:tracePt t="160253" x="2390775" y="5305425"/>
          <p14:tracePt t="160289" x="2395538" y="5305425"/>
          <p14:tracePt t="160567" x="2386013" y="5305425"/>
          <p14:tracePt t="160632" x="2371725" y="5305425"/>
          <p14:tracePt t="160666" x="2366963" y="5305425"/>
          <p14:tracePt t="160725" x="2352675" y="5300663"/>
          <p14:tracePt t="160790" x="2295525" y="5291138"/>
          <p14:tracePt t="160853" x="2257425" y="5276850"/>
          <p14:tracePt t="160932" x="2252663" y="5276850"/>
          <p14:tracePt t="161152" x="2252663" y="5272088"/>
          <p14:tracePt t="161192" x="2252663" y="5257800"/>
          <p14:tracePt t="161292" x="2252663" y="5253038"/>
          <p14:tracePt t="161356" x="2252663" y="5224463"/>
          <p14:tracePt t="161430" x="2252663" y="5191125"/>
          <p14:tracePt t="161473" x="2257425" y="5181600"/>
          <p14:tracePt t="161539" x="2257425" y="5167313"/>
          <p14:tracePt t="161667" x="2262188" y="5153025"/>
          <p14:tracePt t="161850" x="2266950" y="5138738"/>
          <p14:tracePt t="161853" x="2271713" y="5133975"/>
          <p14:tracePt t="161919" x="2271713" y="5129213"/>
          <p14:tracePt t="162509" x="2290763" y="5105400"/>
          <p14:tracePt t="162575" x="2314575" y="5081588"/>
          <p14:tracePt t="162639" x="2328863" y="5053013"/>
          <p14:tracePt t="162679" x="2338388" y="5048250"/>
          <p14:tracePt t="163020" x="2357438" y="5038725"/>
          <p14:tracePt t="163099" x="2414588" y="5029200"/>
          <p14:tracePt t="163164" x="2476500" y="5024438"/>
          <p14:tracePt t="163592" x="2462213" y="5029200"/>
          <p14:tracePt t="163668" x="2428875" y="5043488"/>
          <p14:tracePt t="163701" x="2419350" y="5048250"/>
          <p14:tracePt t="163774" x="2400300" y="5053013"/>
          <p14:tracePt t="163818" x="2386013" y="5057775"/>
          <p14:tracePt t="164552" x="2405063" y="5057775"/>
          <p14:tracePt t="164558" x="2409825" y="5057775"/>
          <p14:tracePt t="164588" x="2409825" y="5053013"/>
          <p14:tracePt t="166072" x="2633663" y="5095875"/>
          <p14:tracePt t="166136" x="2909888" y="5148263"/>
          <p14:tracePt t="166186" x="3200400" y="5162550"/>
          <p14:tracePt t="166246" x="3490913" y="5176838"/>
          <p14:tracePt t="166310" x="3671888" y="5219700"/>
          <p14:tracePt t="166314" x="3695700" y="5233988"/>
          <p14:tracePt t="166320" x="3729038" y="5238750"/>
          <p14:tracePt t="166348" x="3805238" y="5267325"/>
          <p14:tracePt t="166352" x="3852863" y="5281613"/>
          <p14:tracePt t="166383" x="3971925" y="5319713"/>
          <p14:tracePt t="166461" x="4143375" y="5334000"/>
          <p14:tracePt t="166464" x="4167188" y="5334000"/>
          <p14:tracePt t="166494" x="4233863" y="5324475"/>
          <p14:tracePt t="166535" x="4262438" y="5314950"/>
          <p14:tracePt t="166612" x="4481513" y="5310188"/>
          <p14:tracePt t="166617" x="4486275" y="5310188"/>
          <p14:tracePt t="166670" x="4552950" y="5310188"/>
          <p14:tracePt t="166680" x="4605338" y="5314950"/>
          <p14:tracePt t="166708" x="4676775" y="5314950"/>
          <p14:tracePt t="166713" x="4695825" y="5314950"/>
          <p14:tracePt t="166741" x="4752975" y="5314950"/>
          <p14:tracePt t="166748" x="4762500" y="5314950"/>
          <p14:tracePt t="166806" x="4881563" y="5314950"/>
          <p14:tracePt t="166811" x="4895850" y="5314950"/>
          <p14:tracePt t="166821" x="4910138" y="5314950"/>
          <p14:tracePt t="166825" x="4933950" y="5314950"/>
          <p14:tracePt t="166851" x="4967288" y="5314950"/>
          <p14:tracePt t="166853" x="4981575" y="5314950"/>
          <p14:tracePt t="166883" x="5038725" y="5319713"/>
          <p14:tracePt t="166940" x="5124450" y="5324475"/>
          <p14:tracePt t="166974" x="5157788" y="5324475"/>
          <p14:tracePt t="166997" x="5167313" y="5324475"/>
          <p14:tracePt t="167054" x="5195888" y="5324475"/>
          <p14:tracePt t="167058" x="5200650" y="5324475"/>
          <p14:tracePt t="167087" x="5224463" y="5324475"/>
          <p14:tracePt t="167090" x="5233988" y="5324475"/>
          <p14:tracePt t="167092" x="5238750" y="5324475"/>
          <p14:tracePt t="167100" x="5248275" y="5324475"/>
          <p14:tracePt t="167130" x="5257800" y="5324475"/>
          <p14:tracePt t="167354" x="5248275" y="5329238"/>
          <p14:tracePt t="167413" x="5224463" y="5329238"/>
          <p14:tracePt t="167473" x="5172075" y="5329238"/>
          <p14:tracePt t="167535" x="5124450" y="5329238"/>
          <p14:tracePt t="167588" x="5005388" y="5329238"/>
          <p14:tracePt t="167646" x="4948238" y="5329238"/>
          <p14:tracePt t="167650" x="4938713" y="5329238"/>
          <p14:tracePt t="167712" x="4872038" y="5329238"/>
          <p14:tracePt t="167778" x="4829175" y="5329238"/>
          <p14:tracePt t="167842" x="4786313" y="5329238"/>
          <p14:tracePt t="167845" x="4781550" y="5329238"/>
          <p14:tracePt t="167879" x="4757738" y="5329238"/>
          <p14:tracePt t="167883" x="4752975" y="5329238"/>
          <p14:tracePt t="167937" x="4724400" y="5329238"/>
          <p14:tracePt t="167972" x="4719638" y="5334000"/>
          <p14:tracePt t="168028" x="4686300" y="5348288"/>
          <p14:tracePt t="168084" x="4681538" y="5353050"/>
          <p14:tracePt t="168263" x="4714875" y="5353050"/>
          <p14:tracePt t="168320" x="4824413" y="5362575"/>
          <p14:tracePt t="168378" x="4957763" y="5362575"/>
          <p14:tracePt t="168411" x="5005388" y="5362575"/>
          <p14:tracePt t="168415" x="5029200" y="5362575"/>
          <p14:tracePt t="168447" x="5138738" y="5362575"/>
          <p14:tracePt t="168479" x="5238750" y="5362575"/>
          <p14:tracePt t="168481" x="5262563" y="5362575"/>
          <p14:tracePt t="168536" x="5367338" y="5362575"/>
          <p14:tracePt t="168540" x="5381625" y="5362575"/>
          <p14:tracePt t="168600" x="5457825" y="5362575"/>
          <p14:tracePt t="168603" x="5472113" y="5362575"/>
          <p14:tracePt t="168659" x="5591175" y="5357813"/>
          <p14:tracePt t="168662" x="5624513" y="5357813"/>
          <p14:tracePt t="168670" x="5638800" y="5353050"/>
          <p14:tracePt t="168707" x="5695950" y="5348288"/>
          <p14:tracePt t="168730" x="5738813" y="5338763"/>
          <p14:tracePt t="168786" x="5800725" y="5338763"/>
          <p14:tracePt t="168817" x="5819775" y="5338763"/>
          <p14:tracePt t="168822" x="5824538" y="5338763"/>
          <p14:tracePt t="168879" x="5829300" y="5338763"/>
          <p14:tracePt t="169131" x="5629275" y="5353050"/>
          <p14:tracePt t="169132" x="5605463" y="5357813"/>
          <p14:tracePt t="169165" x="5534025" y="5362575"/>
          <p14:tracePt t="169212" x="5405438" y="5362575"/>
          <p14:tracePt t="169255" x="5191125" y="5362575"/>
          <p14:tracePt t="169291" x="5057775" y="5362575"/>
          <p14:tracePt t="169359" x="4962525" y="5348288"/>
          <p14:tracePt t="169397" x="4905375" y="5338763"/>
          <p14:tracePt t="169429" x="4891088" y="5338763"/>
          <p14:tracePt t="169503" x="4838700" y="5338763"/>
          <p14:tracePt t="169536" x="4833938" y="5338763"/>
          <p14:tracePt t="170839" x="4838700" y="5319713"/>
          <p14:tracePt t="170916" x="4843463" y="5314950"/>
          <p14:tracePt t="171140" x="4833938" y="5300663"/>
          <p14:tracePt t="171144" x="4829175" y="5291138"/>
          <p14:tracePt t="171150" x="4819650" y="5286375"/>
          <p14:tracePt t="171210" x="4776788" y="5243513"/>
          <p14:tracePt t="171271" x="4700588" y="5138738"/>
          <p14:tracePt t="171278" x="4695825" y="5129213"/>
          <p14:tracePt t="171308" x="4672013" y="5076825"/>
          <p14:tracePt t="171375" x="4643438" y="5000625"/>
          <p14:tracePt t="171443" x="4624388" y="4976813"/>
          <p14:tracePt t="171598" x="4600575" y="4991100"/>
          <p14:tracePt t="171602" x="4595813" y="5000625"/>
          <p14:tracePt t="171629" x="4591050" y="5019675"/>
          <p14:tracePt t="171634" x="4586288" y="5024438"/>
          <p14:tracePt t="171668" x="4552950" y="5081588"/>
          <p14:tracePt t="171730" x="4533900" y="5167313"/>
          <p14:tracePt t="171788" x="4533900" y="5195888"/>
          <p14:tracePt t="171846" x="4562475" y="5233988"/>
          <p14:tracePt t="171851" x="4572000" y="5243513"/>
          <p14:tracePt t="171909" x="4633913" y="5281613"/>
          <p14:tracePt t="171915" x="4643438" y="5286375"/>
          <p14:tracePt t="171940" x="4662488" y="5295900"/>
          <p14:tracePt t="172003" x="4748213" y="5300663"/>
          <p14:tracePt t="172061" x="4824413" y="5267325"/>
          <p14:tracePt t="172121" x="4938713" y="5176838"/>
          <p14:tracePt t="172162" x="4981575" y="5129213"/>
          <p14:tracePt t="172303" x="4986338" y="5148263"/>
          <p14:tracePt t="172366" x="4986338" y="5205413"/>
          <p14:tracePt t="172426" x="4986338" y="5233988"/>
          <p14:tracePt t="172522" x="5005388" y="5233988"/>
          <p14:tracePt t="172526" x="5014913" y="5229225"/>
          <p14:tracePt t="172588" x="5067300" y="5176838"/>
          <p14:tracePt t="172662" x="5124450" y="5100638"/>
          <p14:tracePt t="172665" x="5124450" y="5095875"/>
          <p14:tracePt t="172729" x="5167313" y="5048250"/>
          <p14:tracePt t="172733" x="5172075" y="5038725"/>
          <p14:tracePt t="172770" x="5200650" y="5019675"/>
          <p14:tracePt t="172822" x="5210175" y="5000625"/>
          <p14:tracePt t="172863" x="5224463" y="4972050"/>
          <p14:tracePt t="172887" x="5233988" y="4957763"/>
          <p14:tracePt t="172941" x="5253038" y="4895850"/>
          <p14:tracePt t="172974" x="5257800" y="4867275"/>
          <p14:tracePt t="173004" x="5257800" y="4843463"/>
          <p14:tracePt t="173030" x="5257800" y="4833938"/>
          <p14:tracePt t="173066" x="5257800" y="4824413"/>
          <p14:tracePt t="173163" x="5233988" y="4819650"/>
          <p14:tracePt t="173218" x="5219700" y="4819650"/>
          <p14:tracePt t="173222" x="5210175" y="4819650"/>
          <p14:tracePt t="173279" x="5153025" y="4819650"/>
          <p14:tracePt t="173335" x="5133975" y="4824413"/>
          <p14:tracePt t="173395" x="5124450" y="4833938"/>
          <p14:tracePt t="173426" x="5114925" y="4843463"/>
          <p14:tracePt t="173458" x="5110163" y="4857750"/>
          <p14:tracePt t="173462" x="5105400" y="4862513"/>
          <p14:tracePt t="173487" x="5095875" y="4876800"/>
          <p14:tracePt t="173543" x="5091113" y="4895850"/>
          <p14:tracePt t="173601" x="5091113" y="4905375"/>
          <p14:tracePt t="173653" x="5091113" y="4910138"/>
          <p14:tracePt t="173733" x="5091113" y="4924425"/>
          <p14:tracePt t="173794" x="5100638" y="4929188"/>
          <p14:tracePt t="173890" x="5129213" y="4938713"/>
          <p14:tracePt t="174166" x="5124450" y="4938713"/>
          <p14:tracePt t="174231" x="5086350" y="4914900"/>
          <p14:tracePt t="174334" x="5067300" y="4910138"/>
          <p14:tracePt t="174339" x="5062538" y="4910138"/>
          <p14:tracePt t="174385" x="5053013" y="4910138"/>
          <p14:tracePt t="174429" x="5038725" y="4910138"/>
          <p14:tracePt t="174926" x="5033963" y="4910138"/>
          <p14:tracePt t="175084" x="5024438" y="4924425"/>
          <p14:tracePt t="175587" x="5114925" y="5019675"/>
          <p14:tracePt t="175645" x="5181600" y="5033963"/>
          <p14:tracePt t="175846" x="5191125" y="5033963"/>
          <p14:tracePt t="175881" x="5200650" y="5033963"/>
          <p14:tracePt t="175934" x="5210175" y="5024438"/>
          <p14:tracePt t="175974" x="5219700" y="5019675"/>
          <p14:tracePt t="176007" x="5224463" y="5000625"/>
          <p14:tracePt t="176036" x="5229225" y="4986338"/>
          <p14:tracePt t="176092" x="5243513" y="4962525"/>
          <p14:tracePt t="176230" x="5243513" y="4957763"/>
          <p14:tracePt t="176270" x="5243513" y="4953000"/>
          <p14:tracePt t="176328" x="5243513" y="4938713"/>
          <p14:tracePt t="176363" x="5243513" y="4933950"/>
          <p14:tracePt t="176416" x="5243513" y="4914900"/>
          <p14:tracePt t="176496" x="5238750" y="4910138"/>
          <p14:tracePt t="176497" x="5233988" y="4910138"/>
          <p14:tracePt t="176558" x="5219700" y="4905375"/>
          <p14:tracePt t="176613" x="5214938" y="4905375"/>
          <p14:tracePt t="176664" x="5200650" y="4905375"/>
          <p14:tracePt t="176714" x="5195888" y="4905375"/>
          <p14:tracePt t="176772" x="5167313" y="4905375"/>
          <p14:tracePt t="176832" x="5153025" y="4905375"/>
          <p14:tracePt t="176835" x="5143500" y="4905375"/>
          <p14:tracePt t="176862" x="5138738" y="4905375"/>
          <p14:tracePt t="176895" x="5129213" y="4905375"/>
          <p14:tracePt t="176947" x="5114925" y="4905375"/>
          <p14:tracePt t="176999" x="5091113" y="4929188"/>
          <p14:tracePt t="177055" x="5072063" y="4953000"/>
          <p14:tracePt t="177256" x="5072063" y="4962525"/>
          <p14:tracePt t="177287" x="5072063" y="4976813"/>
          <p14:tracePt t="177351" x="5072063" y="4991100"/>
          <p14:tracePt t="177354" x="5072063" y="5000625"/>
          <p14:tracePt t="177382" x="5072063" y="5005388"/>
          <p14:tracePt t="177384" x="5072063" y="5010150"/>
          <p14:tracePt t="177545" x="5095875" y="5010150"/>
          <p14:tracePt t="177600" x="5110163" y="5010150"/>
          <p14:tracePt t="177631" x="5114925" y="5014913"/>
          <p14:tracePt t="177665" x="5124450" y="5014913"/>
          <p14:tracePt t="177738" x="5129213" y="5014913"/>
          <p14:tracePt t="177930" x="5138738" y="5014913"/>
          <p14:tracePt t="178220" x="5143500" y="5014913"/>
          <p14:tracePt t="178529" x="5148263" y="5019675"/>
          <p14:tracePt t="178696" x="5200650" y="5067300"/>
          <p14:tracePt t="178702" x="5210175" y="5086350"/>
          <p14:tracePt t="178739" x="5248275" y="5129213"/>
          <p14:tracePt t="178743" x="5257800" y="5138738"/>
          <p14:tracePt t="178774" x="5272088" y="5157788"/>
          <p14:tracePt t="178837" x="5295900" y="5181600"/>
          <p14:tracePt t="178841" x="5300663" y="5186363"/>
          <p14:tracePt t="178848" x="5305425" y="5191125"/>
          <p14:tracePt t="178879" x="5324475" y="5210175"/>
          <p14:tracePt t="178925" x="5353050" y="5238750"/>
          <p14:tracePt t="179007" x="5395913" y="5276850"/>
          <p14:tracePt t="179010" x="5405438" y="5281613"/>
          <p14:tracePt t="179039" x="5419725" y="5286375"/>
          <p14:tracePt t="179123" x="5443538" y="5286375"/>
          <p14:tracePt t="179163" x="5453063" y="5286375"/>
          <p14:tracePt t="179228" x="5491163" y="5286375"/>
          <p14:tracePt t="179349" x="5519738" y="5286375"/>
          <p14:tracePt t="179425" x="5524500" y="5286375"/>
          <p14:tracePt t="179504" x="5538788" y="5281613"/>
          <p14:tracePt t="179601" x="5538788" y="5276850"/>
          <p14:tracePt t="179749" x="5562600" y="5262563"/>
          <p14:tracePt t="179786" x="5572125" y="5253038"/>
          <p14:tracePt t="179818" x="5576888" y="5248275"/>
          <p14:tracePt t="179823" x="5581650" y="5243513"/>
          <p14:tracePt t="180003" x="5586413" y="5243513"/>
          <p14:tracePt t="180067" x="5591175" y="5229225"/>
          <p14:tracePt t="180070" x="5591175" y="5219700"/>
          <p14:tracePt t="180102" x="5595938" y="5214938"/>
          <p14:tracePt t="180106" x="5600700" y="5205413"/>
          <p14:tracePt t="180148" x="5600700" y="5200650"/>
          <p14:tracePt t="180300" x="5605463" y="5167313"/>
          <p14:tracePt t="180367" x="5605463" y="5153025"/>
          <p14:tracePt t="180593" x="5605463" y="5148263"/>
          <p14:tracePt t="180629" x="5605463" y="5143500"/>
          <p14:tracePt t="180664" x="5605463" y="5133975"/>
          <p14:tracePt t="180724" x="5595938" y="5119688"/>
          <p14:tracePt t="180810" x="5586413" y="5119688"/>
          <p14:tracePt t="180897" x="5576888" y="5119688"/>
          <p14:tracePt t="180957" x="5557838" y="5119688"/>
          <p14:tracePt t="181017" x="5543550" y="5119688"/>
          <p14:tracePt t="181082" x="5510213" y="5119688"/>
          <p14:tracePt t="181113" x="5505450" y="5119688"/>
          <p14:tracePt t="181163" x="5486400" y="5119688"/>
          <p14:tracePt t="181216" x="5453063" y="5148263"/>
          <p14:tracePt t="181254" x="5434013" y="5181600"/>
          <p14:tracePt t="181278" x="5429250" y="5181600"/>
          <p14:tracePt t="181381" x="5424488" y="5210175"/>
          <p14:tracePt t="181412" x="5424488" y="5214938"/>
          <p14:tracePt t="181472" x="5424488" y="5248275"/>
          <p14:tracePt t="181504" x="5424488" y="5253038"/>
          <p14:tracePt t="181602" x="5443538" y="5253038"/>
          <p14:tracePt t="181660" x="5448300" y="5253038"/>
          <p14:tracePt t="181709" x="5467350" y="5253038"/>
          <p14:tracePt t="181739" x="5481638" y="5253038"/>
          <p14:tracePt t="181801" x="5505450" y="5253038"/>
          <p14:tracePt t="181866" x="5524500" y="5248275"/>
          <p14:tracePt t="181910" x="5529263" y="5243513"/>
          <p14:tracePt t="181963" x="5534025" y="5238750"/>
          <p14:tracePt t="182066" x="5553075" y="5219700"/>
          <p14:tracePt t="182100" x="5567363" y="5210175"/>
          <p14:tracePt t="182158" x="5591175" y="5186363"/>
          <p14:tracePt t="182161" x="5595938" y="5176838"/>
          <p14:tracePt t="182241" x="5638800" y="5129213"/>
          <p14:tracePt t="182317" x="5681663" y="5076825"/>
          <p14:tracePt t="182535" x="5681663" y="5072063"/>
          <p14:tracePt t="182585" x="5691188" y="5072063"/>
          <p14:tracePt t="182648" x="5724525" y="5072063"/>
          <p14:tracePt t="182705" x="5848350" y="5072063"/>
          <p14:tracePt t="182709" x="5857875" y="5072063"/>
          <p14:tracePt t="182736" x="5886450" y="5072063"/>
          <p14:tracePt t="182793" x="5938838" y="5072063"/>
          <p14:tracePt t="182851" x="6005513" y="5057775"/>
          <p14:tracePt t="183268" x="5972175" y="5062538"/>
          <p14:tracePt t="183273" x="5962650" y="5067300"/>
          <p14:tracePt t="183318" x="5891213" y="5067300"/>
          <p14:tracePt t="183324" x="5886450" y="5067300"/>
          <p14:tracePt t="183394" x="5838825" y="5067300"/>
          <p14:tracePt t="183398" x="5834063" y="5067300"/>
          <p14:tracePt t="183521" x="5700713" y="5124450"/>
          <p14:tracePt t="183583" x="5133975" y="5195888"/>
          <p14:tracePt t="183587" x="5038725" y="5195888"/>
          <p14:tracePt t="183618" x="4529138" y="5195888"/>
          <p14:tracePt t="183665" x="3838575" y="5195888"/>
          <p14:tracePt t="183670" x="3695700" y="5195888"/>
          <p14:tracePt t="183711" x="3119438" y="5167313"/>
          <p14:tracePt t="183741" x="2714625" y="5133975"/>
          <p14:tracePt t="183743" x="2643188" y="5129213"/>
          <p14:tracePt t="183776" x="2452688" y="5119688"/>
          <p14:tracePt t="183807" x="2381250" y="5114925"/>
          <p14:tracePt t="183871" x="2371725" y="5110163"/>
          <p14:tracePt t="184020" x="2295525" y="5119688"/>
          <p14:tracePt t="184024" x="2286000" y="5119688"/>
          <p14:tracePt t="184028" x="2281238" y="5124450"/>
          <p14:tracePt t="184281" x="2252663" y="5143500"/>
          <p14:tracePt t="184434" x="2266950" y="5138738"/>
          <p14:tracePt t="184604" x="2276475" y="5138738"/>
          <p14:tracePt t="184648" x="2281238" y="5138738"/>
          <p14:tracePt t="184730" x="2319338" y="5119688"/>
          <p14:tracePt t="184916" x="2328863" y="5110163"/>
          <p14:tracePt t="184985" x="2347913" y="5095875"/>
          <p14:tracePt t="185021" x="2352675" y="5095875"/>
          <p14:tracePt t="185573" x="2362200" y="5014913"/>
          <p14:tracePt t="185833" x="2376488" y="5005388"/>
          <p14:tracePt t="186766" x="2381250" y="5029200"/>
          <p14:tracePt t="186801" x="2381250" y="5033963"/>
          <p14:tracePt t="186908" x="2443163" y="5038725"/>
          <p14:tracePt t="186912" x="2447925" y="5038725"/>
          <p14:tracePt t="186935" x="2457450" y="5038725"/>
          <p14:tracePt t="186972" x="2462213" y="5038725"/>
          <p14:tracePt t="187008" x="2486025" y="5038725"/>
          <p14:tracePt t="187070" x="2519363" y="5043488"/>
          <p14:tracePt t="187161" x="2528888" y="5043488"/>
          <p14:tracePt t="187822" x="2524125" y="5053013"/>
          <p14:tracePt t="187880" x="2519363" y="5057775"/>
          <p14:tracePt t="187965" x="2495550" y="5057775"/>
          <p14:tracePt t="188116" x="2490788" y="5057775"/>
          <p14:tracePt t="188880" x="2490788" y="5062538"/>
          <p14:tracePt t="188941" x="2495550" y="5086350"/>
          <p14:tracePt t="188987" x="2495550" y="5091113"/>
          <p14:tracePt t="189228" x="2419350" y="5095875"/>
          <p14:tracePt t="189324" x="2390775" y="5110163"/>
          <p14:tracePt t="189390" x="2371725" y="5124450"/>
          <p14:tracePt t="189506" x="2366963" y="5124450"/>
          <p14:tracePt t="189917" x="2305050" y="5124450"/>
          <p14:tracePt t="190038" x="2281238" y="5133975"/>
          <p14:tracePt t="190307" x="2309813" y="5129213"/>
          <p14:tracePt t="190317" x="2314575" y="5129213"/>
          <p14:tracePt t="190321" x="2328863" y="5129213"/>
          <p14:tracePt t="190387" x="2376488" y="5119688"/>
          <p14:tracePt t="190452" x="2433638" y="5119688"/>
          <p14:tracePt t="190523" x="2519363" y="5119688"/>
          <p14:tracePt t="190592" x="2571750" y="5119688"/>
          <p14:tracePt t="190629" x="2614613" y="5119688"/>
          <p14:tracePt t="190665" x="2624138" y="5119688"/>
          <p14:tracePt t="190769" x="2681288" y="5119688"/>
          <p14:tracePt t="191061" x="2633663" y="5138738"/>
          <p14:tracePt t="191067" x="2628900" y="5138738"/>
          <p14:tracePt t="191073" x="2619375" y="5138738"/>
          <p14:tracePt t="191154" x="2562225" y="5148263"/>
          <p14:tracePt t="191198" x="2524125" y="5148263"/>
          <p14:tracePt t="191255" x="2495550" y="5143500"/>
          <p14:tracePt t="191341" x="2433638" y="5138738"/>
          <p14:tracePt t="191729" x="2433638" y="5133975"/>
          <p14:tracePt t="191933" x="2457450" y="5133975"/>
          <p14:tracePt t="192009" x="2519363" y="5124450"/>
          <p14:tracePt t="192078" x="2586038" y="5105400"/>
          <p14:tracePt t="192151" x="2686050" y="5095875"/>
          <p14:tracePt t="192275" x="2705100" y="5105400"/>
          <p14:tracePt t="192902" x="2762250" y="5100638"/>
          <p14:tracePt t="192983" x="2786063" y="5105400"/>
          <p14:tracePt t="192994" x="2795588" y="5105400"/>
          <p14:tracePt t="193061" x="2838450" y="5129213"/>
          <p14:tracePt t="193070" x="2843213" y="5133975"/>
          <p14:tracePt t="193077" x="2847975" y="5133975"/>
          <p14:tracePt t="193113" x="2933700" y="5143500"/>
          <p14:tracePt t="193148" x="2957513" y="5143500"/>
          <p14:tracePt t="193375" x="2957513" y="5148263"/>
          <p14:tracePt t="193478" x="2919413" y="5195888"/>
          <p14:tracePt t="193544" x="2838450" y="5262563"/>
          <p14:tracePt t="193545" x="2805113" y="5300663"/>
          <p14:tracePt t="193614" x="2700338" y="5376863"/>
          <p14:tracePt t="193650" x="2633663" y="5429250"/>
          <p14:tracePt t="193709" x="2486025" y="5557838"/>
          <p14:tracePt t="193714" x="2419350" y="5610225"/>
          <p14:tracePt t="193783" x="2219325" y="5853113"/>
          <p14:tracePt t="193852" x="2119313" y="5962650"/>
          <p14:tracePt t="194118" x="2157413" y="5934075"/>
          <p14:tracePt t="194154" x="2176463" y="5910263"/>
          <p14:tracePt t="194239" x="2257425" y="5853113"/>
          <p14:tracePt t="194243" x="2266950" y="5848350"/>
          <p14:tracePt t="194302" x="2290763" y="5829300"/>
          <p14:tracePt t="194567" x="2305050" y="5829300"/>
          <p14:tracePt t="194670" x="2324100" y="5834063"/>
          <p14:tracePt t="194786" x="2381250" y="5838825"/>
          <p14:tracePt t="194793" x="2390775" y="5838825"/>
          <p14:tracePt t="194897" x="2405063" y="5838825"/>
          <p14:tracePt t="195711" x="2338388" y="5881688"/>
          <p14:tracePt t="195714" x="2319338" y="5886450"/>
          <p14:tracePt t="195793" x="2247900" y="5905500"/>
          <p14:tracePt t="195897" x="2157413" y="5934075"/>
          <p14:tracePt t="195974" x="2138363" y="5938838"/>
          <p14:tracePt t="196102" x="2133600" y="5938838"/>
          <p14:tracePt t="196181" x="2105025" y="5938838"/>
          <p14:tracePt t="196288" x="2005013" y="5891213"/>
          <p14:tracePt t="196291" x="1995488" y="5886450"/>
          <p14:tracePt t="196321" x="1928813" y="5843588"/>
          <p14:tracePt t="196358" x="1866900" y="5767388"/>
          <p14:tracePt t="196437" x="1643063" y="5472113"/>
          <p14:tracePt t="196509" x="1428750" y="5067300"/>
          <p14:tracePt t="196589" x="1262063" y="4791075"/>
          <p14:tracePt t="196592" x="1243013" y="4748213"/>
          <p14:tracePt t="196677" x="1181100" y="4572000"/>
          <p14:tracePt t="196680" x="1181100" y="4562475"/>
          <p14:tracePt t="196756" x="1166813" y="4467225"/>
          <p14:tracePt t="196802" x="1162050" y="4429125"/>
          <p14:tracePt t="196870" x="1157288" y="4386263"/>
          <p14:tracePt t="196935" x="1138238" y="4329113"/>
          <p14:tracePt t="197007" x="1114425" y="4248150"/>
          <p14:tracePt t="197068" x="1090613" y="4181475"/>
          <p14:tracePt t="197125" x="1076325" y="4114800"/>
          <p14:tracePt t="197160" x="1057275" y="4048125"/>
          <p14:tracePt t="197226" x="1042988" y="3957638"/>
          <p14:tracePt t="197322" x="1042988" y="3948113"/>
          <p14:tracePt t="197426" x="1052513" y="3943350"/>
          <p14:tracePt t="197569" x="1095375" y="3886200"/>
          <p14:tracePt t="197573" x="1095375" y="3881438"/>
          <p14:tracePt t="197581" x="1100138" y="3881438"/>
          <p14:tracePt t="197609" x="1100138" y="3876675"/>
          <p14:tracePt t="197653" x="1100138" y="3871913"/>
          <p14:tracePt t="197767" x="1123950" y="3867150"/>
          <p14:tracePt t="197773" x="1128713" y="3862388"/>
          <p14:tracePt t="197776" x="1138238" y="3862388"/>
          <p14:tracePt t="197810" x="1162050" y="3852863"/>
          <p14:tracePt t="197853" x="1181100" y="3843338"/>
          <p14:tracePt t="197923" x="1233488" y="3838575"/>
          <p14:tracePt t="197993" x="1252538" y="3829050"/>
          <p14:tracePt t="198081" x="1281113" y="3829050"/>
          <p14:tracePt t="198150" x="1290638" y="3833813"/>
          <p14:tracePt t="199089" x="1276350" y="3829050"/>
          <p14:tracePt t="201495" x="1309688" y="3795713"/>
          <p14:tracePt t="201536" x="1328738" y="3767138"/>
          <p14:tracePt t="201573" x="1352550" y="3733800"/>
          <p14:tracePt t="201641" x="1390650" y="3667125"/>
          <p14:tracePt t="201647" x="1395413" y="3667125"/>
          <p14:tracePt t="201718" x="1409700" y="3648075"/>
          <p14:tracePt t="201723" x="1409700" y="3643313"/>
          <p14:tracePt t="201982" x="1471613" y="3576638"/>
          <p14:tracePt t="202053" x="1509713" y="3538538"/>
          <p14:tracePt t="202511" x="1509713" y="3548063"/>
          <p14:tracePt t="202572" x="1514475" y="3595688"/>
          <p14:tracePt t="202636" x="1562100" y="3757613"/>
          <p14:tracePt t="202667" x="1581150" y="3829050"/>
          <p14:tracePt t="202729" x="1643063" y="3995738"/>
          <p14:tracePt t="202790" x="1695450" y="4114800"/>
          <p14:tracePt t="202858" x="1766888" y="4329113"/>
          <p14:tracePt t="202921" x="1847850" y="4529138"/>
          <p14:tracePt t="202991" x="1933575" y="4805363"/>
          <p14:tracePt t="202997" x="1947863" y="4848225"/>
          <p14:tracePt t="203054" x="2000250" y="5033963"/>
          <p14:tracePt t="203057" x="2005013" y="5048250"/>
          <p14:tracePt t="203091" x="2024063" y="5110163"/>
          <p14:tracePt t="203096" x="2028825" y="5124450"/>
          <p14:tracePt t="203132" x="2047875" y="5176838"/>
          <p14:tracePt t="203166" x="2071688" y="5262563"/>
          <p14:tracePt t="203230" x="2100263" y="5376863"/>
          <p14:tracePt t="203292" x="2109788" y="5386388"/>
          <p14:tracePt t="203333" x="2138363" y="5438775"/>
          <p14:tracePt t="203369" x="2152650" y="5472113"/>
          <p14:tracePt t="203373" x="2157413" y="5481638"/>
          <p14:tracePt t="203483" x="2157413" y="5491163"/>
          <p14:tracePt t="203583" x="2171700" y="5505450"/>
          <p14:tracePt t="203660" x="2190750" y="5538788"/>
          <p14:tracePt t="203733" x="2214563" y="5595938"/>
          <p14:tracePt t="203804" x="2238375" y="5643563"/>
          <p14:tracePt t="203807" x="2243138" y="5643563"/>
          <p14:tracePt t="203839" x="2252663" y="5662613"/>
          <p14:tracePt t="203845" x="2257425" y="5676900"/>
          <p14:tracePt t="203852" x="2257425" y="5681663"/>
          <p14:tracePt t="203886" x="2266950" y="5686425"/>
          <p14:tracePt t="204042" x="2271713" y="5695950"/>
          <p14:tracePt t="204104" x="2276475" y="5700713"/>
          <p14:tracePt t="204176" x="2324100" y="5819775"/>
          <p14:tracePt t="204218" x="2328863" y="5838825"/>
          <p14:tracePt t="204914" x="2352675" y="5829300"/>
          <p14:tracePt t="205040" x="2466975" y="5734050"/>
          <p14:tracePt t="205043" x="2471738" y="5729288"/>
          <p14:tracePt t="205073" x="2476500" y="5719763"/>
          <p14:tracePt t="205698" x="2628900" y="5534025"/>
          <p14:tracePt t="205789" x="2638425" y="5486400"/>
          <p14:tracePt t="205853" x="2638425" y="5453063"/>
          <p14:tracePt t="205928" x="2643188" y="5405438"/>
          <p14:tracePt t="205932" x="2643188" y="5400675"/>
          <p14:tracePt t="206006" x="2643188" y="5338763"/>
          <p14:tracePt t="206012" x="2643188" y="5334000"/>
          <p14:tracePt t="206068" x="2643188" y="5329238"/>
          <p14:tracePt t="206100" x="2643188" y="5324475"/>
          <p14:tracePt t="206161" x="2638425" y="5291138"/>
          <p14:tracePt t="206229" x="2624138" y="5200650"/>
          <p14:tracePt t="206272" x="2619375" y="5129213"/>
          <p14:tracePt t="206276" x="2619375" y="5110163"/>
          <p14:tracePt t="206346" x="2619375" y="4981575"/>
          <p14:tracePt t="206349" x="2624138" y="4967288"/>
          <p14:tracePt t="206383" x="2638425" y="4924425"/>
          <p14:tracePt t="206449" x="2657475" y="4872038"/>
          <p14:tracePt t="206526" x="2747963" y="4724400"/>
          <p14:tracePt t="206597" x="2847975" y="4595813"/>
          <p14:tracePt t="206662" x="2909888" y="4529138"/>
          <p14:tracePt t="206666" x="2928938" y="4505325"/>
          <p14:tracePt t="206724" x="2967038" y="4462463"/>
          <p14:tracePt t="206787" x="3024188" y="4414838"/>
          <p14:tracePt t="206847" x="3057525" y="4386263"/>
          <p14:tracePt t="206910" x="3095625" y="4367213"/>
          <p14:tracePt t="206915" x="3114675" y="4348163"/>
          <p14:tracePt t="206975" x="3157538" y="4319588"/>
          <p14:tracePt t="207030" x="3186113" y="4281488"/>
          <p14:tracePt t="207090" x="3205163" y="4271963"/>
          <p14:tracePt t="207809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82296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f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x,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y)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r = 1;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while (y &gt; 1)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if (y % 2 == 1)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    r = x * 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x = x * 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y = y / 2;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return r * 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}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6852006-EEFA-4CCD-BEE2-451BE749D472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A38AD-F58A-46CE-BB4E-3A9BD7FE58CF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循环不变量隐含着函数后置条件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371600"/>
            <a:ext cx="4495800" cy="3564053"/>
          </a:xfr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如果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是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2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的幂，那么：</a:t>
            </a:r>
            <a:endParaRPr lang="en-US" altLang="zh-CN" sz="2400" b="1" dirty="0" smtClean="0">
              <a:solidFill>
                <a:srgbClr val="000099"/>
              </a:solidFill>
            </a:endParaRP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r  =  1    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x</a:t>
            </a:r>
            <a:r>
              <a:rPr lang="en-US" altLang="zh-CN" sz="2400" b="1" baseline="30000" dirty="0" err="1" smtClean="0">
                <a:solidFill>
                  <a:srgbClr val="000099"/>
                </a:solidFill>
              </a:rPr>
              <a:t>y</a:t>
            </a:r>
            <a:r>
              <a:rPr lang="en-US" altLang="zh-CN" sz="2400" b="1" baseline="30000" dirty="0" smtClean="0">
                <a:solidFill>
                  <a:srgbClr val="000099"/>
                </a:solidFill>
              </a:rPr>
              <a:t>  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保持不变</a:t>
            </a:r>
            <a:endParaRPr lang="en-US" altLang="zh-CN" sz="2400" b="1" dirty="0" smtClean="0">
              <a:solidFill>
                <a:srgbClr val="000099"/>
              </a:solidFill>
            </a:endParaRPr>
          </a:p>
          <a:p>
            <a:pPr eaLnBrk="1" hangingPunct="1"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且循环结束时，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  =  1</a:t>
            </a:r>
          </a:p>
          <a:p>
            <a:pPr eaLnBrk="1" hangingPunct="1">
              <a:buNone/>
            </a:pPr>
            <a:endParaRPr lang="en-US" altLang="zh-CN" sz="2400" b="1" dirty="0" smtClean="0">
              <a:solidFill>
                <a:srgbClr val="000099"/>
              </a:solidFill>
            </a:endParaRPr>
          </a:p>
          <a:p>
            <a:pPr eaLnBrk="1" hangingPunct="1"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所以：</a:t>
            </a:r>
            <a:endParaRPr lang="en-US" altLang="zh-CN" sz="2400" b="1" dirty="0" smtClean="0">
              <a:solidFill>
                <a:srgbClr val="000099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r * x = 1 * x = x = x</a:t>
            </a:r>
            <a:r>
              <a:rPr lang="en-US" altLang="zh-CN" sz="2400" b="1" baseline="30000" dirty="0" smtClean="0">
                <a:solidFill>
                  <a:srgbClr val="000099"/>
                </a:solidFill>
              </a:rPr>
              <a:t>1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=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x</a:t>
            </a:r>
            <a:r>
              <a:rPr lang="en-US" altLang="zh-CN" sz="2400" b="1" baseline="30000" dirty="0" err="1" smtClean="0">
                <a:solidFill>
                  <a:srgbClr val="FF0000"/>
                </a:solidFill>
              </a:rPr>
              <a:t>y</a:t>
            </a:r>
            <a:r>
              <a:rPr lang="en-US" altLang="zh-CN" sz="2400" b="1" baseline="30000" dirty="0" smtClean="0">
                <a:solidFill>
                  <a:srgbClr val="000099"/>
                </a:solidFill>
              </a:rPr>
              <a:t>     </a:t>
            </a:r>
            <a:r>
              <a:rPr lang="en-US" altLang="zh-CN" sz="2400" b="1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!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400" b="1" dirty="0" smtClean="0">
              <a:solidFill>
                <a:srgbClr val="FF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循环能否终止？</a:t>
            </a:r>
          </a:p>
        </p:txBody>
      </p:sp>
      <p:sp>
        <p:nvSpPr>
          <p:cNvPr id="9223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70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470"/>
    </mc:Choice>
    <mc:Fallback>
      <p:transition spd="slow" advTm="128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32" x="2047875" y="4933950"/>
          <p14:tracePt t="16181" x="1981200" y="5043488"/>
          <p14:tracePt t="16343" x="1957388" y="5086350"/>
          <p14:tracePt t="16343" x="0" y="0"/>
        </p14:tracePtLst>
        <p14:tracePtLst>
          <p14:tracePt t="16520" x="1957388" y="5076825"/>
          <p14:tracePt t="16835" x="1919288" y="5100638"/>
          <p14:tracePt t="16879" x="1909763" y="5114925"/>
          <p14:tracePt t="16960" x="1824038" y="5219700"/>
          <p14:tracePt t="17040" x="1690688" y="5434013"/>
          <p14:tracePt t="17121" x="1624013" y="5557838"/>
          <p14:tracePt t="17165" x="1604963" y="5629275"/>
          <p14:tracePt t="17245" x="1600200" y="5700713"/>
          <p14:tracePt t="17335" x="1671638" y="5795963"/>
          <p14:tracePt t="17428" x="1885950" y="5872163"/>
          <p14:tracePt t="17431" x="1933575" y="5872163"/>
          <p14:tracePt t="17474" x="1971675" y="5872163"/>
          <p14:tracePt t="17522" x="2109788" y="5872163"/>
          <p14:tracePt t="17564" x="2176463" y="5872163"/>
          <p14:tracePt t="17569" x="2195513" y="5872163"/>
          <p14:tracePt t="17576" x="2200275" y="5872163"/>
          <p14:tracePt t="17659" x="2305050" y="5862638"/>
          <p14:tracePt t="17706" x="2352675" y="5853113"/>
          <p14:tracePt t="17712" x="2362200" y="5848350"/>
          <p14:tracePt t="17714" x="2371725" y="5848350"/>
          <p14:tracePt t="17796" x="2486025" y="5800725"/>
          <p14:tracePt t="17798" x="2490788" y="5795963"/>
          <p14:tracePt t="17884" x="2581275" y="5724525"/>
          <p14:tracePt t="17888" x="2595563" y="5715000"/>
          <p14:tracePt t="17895" x="2600325" y="5705475"/>
          <p14:tracePt t="17943" x="2628900" y="5672138"/>
          <p14:tracePt t="17981" x="2647950" y="5629275"/>
          <p14:tracePt t="18061" x="2667000" y="5553075"/>
          <p14:tracePt t="18136" x="2657475" y="5472113"/>
          <p14:tracePt t="18172" x="2643188" y="5429250"/>
          <p14:tracePt t="18266" x="2505075" y="5300663"/>
          <p14:tracePt t="18352" x="2438400" y="5272088"/>
          <p14:tracePt t="18401" x="2381250" y="5248275"/>
          <p14:tracePt t="18498" x="2219325" y="5219700"/>
          <p14:tracePt t="18541" x="2157413" y="5219700"/>
          <p14:tracePt t="18634" x="2047875" y="5243513"/>
          <p14:tracePt t="18676" x="2014538" y="5262563"/>
          <p14:tracePt t="18756" x="2009775" y="5267325"/>
          <p14:tracePt t="18848" x="1971675" y="5286375"/>
          <p14:tracePt t="18888" x="1938338" y="5310188"/>
          <p14:tracePt t="18967" x="1919288" y="5334000"/>
          <p14:tracePt t="19085" x="1905000" y="5362575"/>
          <p14:tracePt t="19162" x="1895475" y="5405438"/>
          <p14:tracePt t="19246" x="1895475" y="5476875"/>
          <p14:tracePt t="19289" x="1905000" y="5491163"/>
          <p14:tracePt t="19333" x="2009775" y="5538788"/>
          <p14:tracePt t="19336" x="2033588" y="5553075"/>
          <p14:tracePt t="19373" x="2219325" y="5591175"/>
          <p14:tracePt t="19456" x="2514600" y="5614988"/>
          <p14:tracePt t="19463" x="2557463" y="5619750"/>
          <p14:tracePt t="19499" x="2690813" y="5629275"/>
          <p14:tracePt t="19584" x="2752725" y="5629275"/>
          <p14:tracePt t="19633" x="2814638" y="5605463"/>
          <p14:tracePt t="19636" x="2824163" y="5605463"/>
          <p14:tracePt t="19646" x="2838450" y="5591175"/>
          <p14:tracePt t="19652" x="2843213" y="5591175"/>
          <p14:tracePt t="19708" x="2871788" y="5567363"/>
          <p14:tracePt t="19712" x="2876550" y="5562600"/>
          <p14:tracePt t="19759" x="2881313" y="5557838"/>
          <p14:tracePt t="20257" x="3305175" y="4414838"/>
          <p14:tracePt t="20327" x="3529013" y="4110038"/>
          <p14:tracePt t="20365" x="3667125" y="3957638"/>
          <p14:tracePt t="20398" x="3767138" y="3824288"/>
          <p14:tracePt t="20470" x="3910013" y="3681413"/>
          <p14:tracePt t="20541" x="3948113" y="3657600"/>
          <p14:tracePt t="20610" x="4010025" y="3619500"/>
          <p14:tracePt t="20648" x="4038600" y="3600450"/>
          <p14:tracePt t="20717" x="4095750" y="3562350"/>
          <p14:tracePt t="20803" x="4191000" y="3471863"/>
          <p14:tracePt t="20805" x="4200525" y="3462338"/>
          <p14:tracePt t="20842" x="4243388" y="3414713"/>
          <p14:tracePt t="20929" x="4319588" y="3333750"/>
          <p14:tracePt t="21000" x="4357688" y="3290888"/>
          <p14:tracePt t="21074" x="4357688" y="3281363"/>
          <p14:tracePt t="21929" x="0" y="0"/>
        </p14:tracePtLst>
        <p14:tracePtLst>
          <p14:tracePt t="24870" x="4367213" y="3262313"/>
          <p14:tracePt t="25221" x="4381500" y="3252788"/>
          <p14:tracePt t="25304" x="4391025" y="3162300"/>
          <p14:tracePt t="25400" x="4400550" y="2809875"/>
          <p14:tracePt t="25402" x="4400550" y="2781300"/>
          <p14:tracePt t="25446" x="4410075" y="2667000"/>
          <p14:tracePt t="25448" x="4414838" y="2643188"/>
          <p14:tracePt t="25543" x="4452938" y="2433638"/>
          <p14:tracePt t="25547" x="4457700" y="2424113"/>
          <p14:tracePt t="25636" x="4533900" y="2200275"/>
          <p14:tracePt t="25686" x="4619625" y="2014538"/>
          <p14:tracePt t="25693" x="4633913" y="1971675"/>
          <p14:tracePt t="25697" x="4643438" y="1962150"/>
          <p14:tracePt t="25708" x="4657725" y="1933575"/>
          <p14:tracePt t="25713" x="4667250" y="1909763"/>
          <p14:tracePt t="25755" x="4700588" y="1814513"/>
          <p14:tracePt t="25794" x="4714875" y="1762125"/>
          <p14:tracePt t="25869" x="4719638" y="1752600"/>
          <p14:tracePt t="26012" x="4729163" y="1762125"/>
          <p14:tracePt t="26093" x="4738688" y="1762125"/>
          <p14:tracePt t="26889" x="4924425" y="1762125"/>
          <p14:tracePt t="26972" x="5024438" y="1762125"/>
          <p14:tracePt t="27054" x="5086350" y="1781175"/>
          <p14:tracePt t="27061" x="5100638" y="1785938"/>
          <p14:tracePt t="27099" x="5157788" y="1819275"/>
          <p14:tracePt t="27135" x="5214938" y="1824038"/>
          <p14:tracePt t="27179" x="5281613" y="1824038"/>
          <p14:tracePt t="27214" x="5357813" y="1814513"/>
          <p14:tracePt t="27289" x="5476875" y="1804988"/>
          <p14:tracePt t="27293" x="5481638" y="1804988"/>
          <p14:tracePt t="27327" x="5500688" y="1804988"/>
          <p14:tracePt t="27369" x="5553075" y="1828800"/>
          <p14:tracePt t="27407" x="5576888" y="1828800"/>
          <p14:tracePt t="27480" x="5619750" y="1828800"/>
          <p14:tracePt t="27523" x="5638800" y="1828800"/>
          <p14:tracePt t="27602" x="5686425" y="1828800"/>
          <p14:tracePt t="27673" x="5853113" y="1843088"/>
          <p14:tracePt t="27758" x="6043613" y="1833563"/>
          <p14:tracePt t="27837" x="6096000" y="1828800"/>
          <p14:tracePt t="27917" x="6276975" y="1852613"/>
          <p14:tracePt t="27922" x="6296025" y="1852613"/>
          <p14:tracePt t="27958" x="6348413" y="1852613"/>
          <p14:tracePt t="27961" x="6362700" y="1852613"/>
          <p14:tracePt t="27997" x="6419850" y="1843088"/>
          <p14:tracePt t="27998" x="6438900" y="1838325"/>
          <p14:tracePt t="28069" x="6496050" y="1828800"/>
          <p14:tracePt t="28221" x="6453188" y="1866900"/>
          <p14:tracePt t="28226" x="6443663" y="1871663"/>
          <p14:tracePt t="28260" x="6367463" y="1900238"/>
          <p14:tracePt t="28336" x="6072188" y="1971675"/>
          <p14:tracePt t="28379" x="5881688" y="2014538"/>
          <p14:tracePt t="28420" x="5648325" y="2090738"/>
          <p14:tracePt t="28497" x="5338763" y="2185988"/>
          <p14:tracePt t="28532" x="5219700" y="2224088"/>
          <p14:tracePt t="28614" x="5038725" y="2281238"/>
          <p14:tracePt t="28657" x="4910138" y="2290763"/>
          <p14:tracePt t="28739" x="4843463" y="2290763"/>
          <p14:tracePt t="28742" x="4833938" y="2290763"/>
          <p14:tracePt t="28784" x="4791075" y="2290763"/>
          <p14:tracePt t="28867" x="4710113" y="2286000"/>
          <p14:tracePt t="28948" x="4633913" y="2262188"/>
          <p14:tracePt t="28949" x="4629150" y="2257425"/>
          <p14:tracePt t="28992" x="4614863" y="2257425"/>
          <p14:tracePt t="29077" x="4572000" y="2257425"/>
          <p14:tracePt t="29154" x="4471988" y="2257425"/>
          <p14:tracePt t="29230" x="4443413" y="2257425"/>
          <p14:tracePt t="29270" x="4400550" y="2257425"/>
          <p14:tracePt t="29274" x="4395788" y="2257425"/>
          <p14:tracePt t="29306" x="4391025" y="2257425"/>
          <p14:tracePt t="29374" x="4371975" y="2257425"/>
          <p14:tracePt t="29448" x="4343400" y="2262188"/>
          <p14:tracePt t="29516" x="4324350" y="2271713"/>
          <p14:tracePt t="29621" x="4443413" y="2276475"/>
          <p14:tracePt t="29665" x="4672013" y="2276475"/>
          <p14:tracePt t="29704" x="4819650" y="2276475"/>
          <p14:tracePt t="29780" x="4905375" y="2271713"/>
          <p14:tracePt t="30278" x="5429250" y="2271713"/>
          <p14:tracePt t="30318" x="5500688" y="2266950"/>
          <p14:tracePt t="30387" x="5538788" y="2266950"/>
          <p14:tracePt t="30427" x="5567363" y="2266950"/>
          <p14:tracePt t="30461" x="5614988" y="2266950"/>
          <p14:tracePt t="30530" x="5619750" y="2266950"/>
          <p14:tracePt t="30568" x="5629275" y="2266950"/>
          <p14:tracePt t="31040" x="5653088" y="2252663"/>
          <p14:tracePt t="31041" x="5653088" y="2247900"/>
          <p14:tracePt t="31076" x="5657850" y="2247900"/>
          <p14:tracePt t="31264" x="5729288" y="2224088"/>
          <p14:tracePt t="31315" x="5819775" y="2209800"/>
          <p14:tracePt t="31320" x="5829300" y="2205038"/>
          <p14:tracePt t="31327" x="5838825" y="2200275"/>
          <p14:tracePt t="31419" x="6015038" y="2171700"/>
          <p14:tracePt t="31498" x="6176963" y="2157413"/>
          <p14:tracePt t="31499" x="6205538" y="2157413"/>
          <p14:tracePt t="31579" x="6338888" y="2162175"/>
          <p14:tracePt t="31618" x="6453188" y="2181225"/>
          <p14:tracePt t="31622" x="6486525" y="2185988"/>
          <p14:tracePt t="31631" x="6500813" y="2185988"/>
          <p14:tracePt t="31674" x="6519863" y="2190750"/>
          <p14:tracePt t="31762" x="6572250" y="2205038"/>
          <p14:tracePt t="31847" x="6681788" y="2224088"/>
          <p14:tracePt t="31943" x="6843713" y="2228850"/>
          <p14:tracePt t="32026" x="6910388" y="2233613"/>
          <p14:tracePt t="32099" x="6981825" y="2243138"/>
          <p14:tracePt t="32104" x="6986588" y="2243138"/>
          <p14:tracePt t="32106" x="6991350" y="2243138"/>
          <p14:tracePt t="32141" x="7015163" y="2243138"/>
          <p14:tracePt t="32182" x="7062788" y="2243138"/>
          <p14:tracePt t="32262" x="7110413" y="2243138"/>
          <p14:tracePt t="32302" x="7124700" y="2243138"/>
          <p14:tracePt t="32375" x="7129463" y="2243138"/>
          <p14:tracePt t="32718" x="7119938" y="2243138"/>
          <p14:tracePt t="32790" x="7081838" y="2243138"/>
          <p14:tracePt t="32865" x="7072313" y="2243138"/>
          <p14:tracePt t="33032" x="7058025" y="2252663"/>
          <p14:tracePt t="33265" x="7053263" y="2252663"/>
          <p14:tracePt t="33397" x="7048500" y="2252663"/>
          <p14:tracePt t="33476" x="7043738" y="2252663"/>
          <p14:tracePt t="33558" x="7029450" y="2252663"/>
          <p14:tracePt t="33635" x="7024688" y="2252663"/>
          <p14:tracePt t="33791" x="6996113" y="2257425"/>
          <p14:tracePt t="33850" x="6881813" y="2276475"/>
          <p14:tracePt t="33893" x="6862763" y="2281238"/>
          <p14:tracePt t="34024" x="6738938" y="2247900"/>
          <p14:tracePt t="34026" x="6729413" y="2247900"/>
          <p14:tracePt t="34073" x="6681788" y="2243138"/>
          <p14:tracePt t="34200" x="6553200" y="2247900"/>
          <p14:tracePt t="34273" x="6481763" y="2247900"/>
          <p14:tracePt t="34276" x="6477000" y="2247900"/>
          <p14:tracePt t="34334" x="6391275" y="2247900"/>
          <p14:tracePt t="34339" x="6362700" y="2247900"/>
          <p14:tracePt t="34463" x="6096000" y="2252663"/>
          <p14:tracePt t="34590" x="5686425" y="2252663"/>
          <p14:tracePt t="34694" x="5238750" y="2271713"/>
          <p14:tracePt t="34857" x="4824413" y="2271713"/>
          <p14:tracePt t="34965" x="4652963" y="2271713"/>
          <p14:tracePt t="35071" x="4457700" y="2271713"/>
          <p14:tracePt t="35131" x="4424363" y="2271713"/>
          <p14:tracePt t="35180" x="4357688" y="2271713"/>
          <p14:tracePt t="35232" x="4248150" y="2281238"/>
          <p14:tracePt t="35336" x="4105275" y="2328863"/>
          <p14:tracePt t="35433" x="4067175" y="2338388"/>
          <p14:tracePt t="35530" x="4005263" y="2366963"/>
          <p14:tracePt t="35623" x="3933825" y="2400300"/>
          <p14:tracePt t="35624" x="3910013" y="2419350"/>
          <p14:tracePt t="35679" x="3890963" y="2438400"/>
          <p14:tracePt t="35734" x="3886200" y="2443163"/>
          <p14:tracePt t="35936" x="3886200" y="2447925"/>
          <p14:tracePt t="36107" x="3900488" y="2447925"/>
          <p14:tracePt t="36160" x="3995738" y="2443163"/>
          <p14:tracePt t="36250" x="4052888" y="2424113"/>
          <p14:tracePt t="36342" x="4076700" y="2414588"/>
          <p14:tracePt t="36568" x="4043363" y="2438400"/>
          <p14:tracePt t="36666" x="3948113" y="2471738"/>
          <p14:tracePt t="36669" x="3933825" y="2476500"/>
          <p14:tracePt t="36762" x="3781425" y="2505075"/>
          <p14:tracePt t="36870" x="3386138" y="2576513"/>
          <p14:tracePt t="36929" x="3281363" y="2600325"/>
          <p14:tracePt t="37040" x="2762250" y="2752725"/>
          <p14:tracePt t="37042" x="2743200" y="2757488"/>
          <p14:tracePt t="37098" x="2624138" y="2795588"/>
          <p14:tracePt t="37175" x="2486025" y="2852738"/>
          <p14:tracePt t="37179" x="2476500" y="2857500"/>
          <p14:tracePt t="37281" x="2347913" y="2933700"/>
          <p14:tracePt t="37283" x="2338388" y="2933700"/>
          <p14:tracePt t="37384" x="2228850" y="3019425"/>
          <p14:tracePt t="37389" x="2224088" y="3028950"/>
          <p14:tracePt t="37443" x="2190750" y="3067050"/>
          <p14:tracePt t="37553" x="2185988" y="3076575"/>
          <p14:tracePt t="37823" x="2147888" y="3200400"/>
          <p14:tracePt t="37917" x="2147888" y="3362325"/>
          <p14:tracePt t="37923" x="2147888" y="3376613"/>
          <p14:tracePt t="37976" x="2138363" y="3424238"/>
          <p14:tracePt t="38069" x="2138363" y="3433763"/>
          <p14:tracePt t="38277" x="2138363" y="3467100"/>
          <p14:tracePt t="38372" x="2143125" y="3519488"/>
          <p14:tracePt t="38464" x="2143125" y="3767138"/>
          <p14:tracePt t="38558" x="2114550" y="4138613"/>
          <p14:tracePt t="38651" x="2109788" y="4233863"/>
          <p14:tracePt t="38760" x="2076450" y="4343400"/>
          <p14:tracePt t="38911" x="1938338" y="4924425"/>
          <p14:tracePt t="38918" x="1938338" y="4938713"/>
          <p14:tracePt t="38962" x="1928813" y="4972050"/>
          <p14:tracePt t="39156" x="1928813" y="4905375"/>
          <p14:tracePt t="39158" x="1928813" y="4895850"/>
          <p14:tracePt t="39227" x="1924050" y="4595813"/>
          <p14:tracePt t="39233" x="1914525" y="4548188"/>
          <p14:tracePt t="39309" x="1885950" y="4300538"/>
          <p14:tracePt t="39417" x="1852613" y="3905250"/>
          <p14:tracePt t="39547" x="1828800" y="3657600"/>
          <p14:tracePt t="39665" x="1752600" y="3386138"/>
          <p14:tracePt t="39727" x="1695450" y="3186113"/>
          <p14:tracePt t="40418" x="1600200" y="2624138"/>
          <p14:tracePt t="40506" x="1581150" y="2619375"/>
          <p14:tracePt t="40509" x="1576388" y="2614613"/>
          <p14:tracePt t="40600" x="1547813" y="2581275"/>
          <p14:tracePt t="40645" x="1543050" y="2557463"/>
          <p14:tracePt t="40653" x="1543050" y="2547938"/>
          <p14:tracePt t="40696" x="1543050" y="2533650"/>
          <p14:tracePt t="40960" x="1414463" y="2471738"/>
          <p14:tracePt t="40966" x="1400175" y="2466975"/>
          <p14:tracePt t="41058" x="1371600" y="2462213"/>
          <p14:tracePt t="41173" x="1219200" y="2500313"/>
          <p14:tracePt t="41228" x="1152525" y="2524125"/>
          <p14:tracePt t="41334" x="1090613" y="2552700"/>
          <p14:tracePt t="41437" x="1019175" y="2581275"/>
          <p14:tracePt t="41559" x="1004888" y="2581275"/>
          <p14:tracePt t="41765" x="1195388" y="2571750"/>
          <p14:tracePt t="41767" x="1214438" y="2571750"/>
          <p14:tracePt t="41871" x="1514475" y="2571750"/>
          <p14:tracePt t="41873" x="1533525" y="2571750"/>
          <p14:tracePt t="41917" x="1657350" y="2571750"/>
          <p14:tracePt t="42026" x="1852613" y="2581275"/>
          <p14:tracePt t="42030" x="1866900" y="2581275"/>
          <p14:tracePt t="42124" x="2019300" y="2581275"/>
          <p14:tracePt t="42177" x="2076450" y="2581275"/>
          <p14:tracePt t="42284" x="2128838" y="2581275"/>
          <p14:tracePt t="42386" x="2143125" y="2581275"/>
          <p14:tracePt t="42684" x="2109788" y="2576513"/>
          <p14:tracePt t="42735" x="2028825" y="2562225"/>
          <p14:tracePt t="42825" x="1966913" y="2552700"/>
          <p14:tracePt t="42947" x="1914525" y="2547938"/>
          <p14:tracePt t="43029" x="1909763" y="2547938"/>
          <p14:tracePt t="43156" x="1900238" y="2547938"/>
          <p14:tracePt t="43356" x="1900238" y="2538413"/>
          <p14:tracePt t="43525" x="1919288" y="2552700"/>
          <p14:tracePt t="43624" x="1947863" y="2805113"/>
          <p14:tracePt t="43670" x="1952625" y="2976563"/>
          <p14:tracePt t="43757" x="1957388" y="3433763"/>
          <p14:tracePt t="43890" x="1866900" y="4024313"/>
          <p14:tracePt t="43992" x="1843088" y="4186238"/>
          <p14:tracePt t="44090" x="1824038" y="4319588"/>
          <p14:tracePt t="44092" x="1824038" y="4324350"/>
          <p14:tracePt t="44149" x="1824038" y="4376738"/>
          <p14:tracePt t="44153" x="1824038" y="4395788"/>
          <p14:tracePt t="44271" x="1814513" y="4476750"/>
          <p14:tracePt t="44411" x="1804988" y="4510088"/>
          <p14:tracePt t="44513" x="1795463" y="4543425"/>
          <p14:tracePt t="44604" x="1790700" y="4586288"/>
          <p14:tracePt t="44659" x="1790700" y="4595813"/>
          <p14:tracePt t="44771" x="1747838" y="4738688"/>
          <p14:tracePt t="44868" x="1695450" y="4862513"/>
          <p14:tracePt t="44965" x="1690688" y="4876800"/>
          <p14:tracePt t="45154" x="1662113" y="4924425"/>
          <p14:tracePt t="45477" x="1700213" y="4819650"/>
          <p14:tracePt t="45573" x="1962150" y="4433888"/>
          <p14:tracePt t="45656" x="2524125" y="3800475"/>
          <p14:tracePt t="45734" x="3176588" y="3300413"/>
          <p14:tracePt t="45820" x="3738563" y="2938463"/>
          <p14:tracePt t="45901" x="4171950" y="2709863"/>
          <p14:tracePt t="45945" x="4376738" y="2643188"/>
          <p14:tracePt t="45983" x="4429125" y="2624138"/>
          <p14:tracePt t="46061" x="4486275" y="2595563"/>
          <p14:tracePt t="46140" x="4505325" y="2595563"/>
          <p14:tracePt t="46194" x="4524375" y="2595563"/>
          <p14:tracePt t="46282" x="4776788" y="2595563"/>
          <p14:tracePt t="46331" x="5019675" y="2595563"/>
          <p14:tracePt t="46408" x="5462588" y="2595563"/>
          <p14:tracePt t="46490" x="5919788" y="2643188"/>
          <p14:tracePt t="46494" x="5948363" y="2647950"/>
          <p14:tracePt t="46530" x="6053138" y="2667000"/>
          <p14:tracePt t="46605" x="6224588" y="2695575"/>
          <p14:tracePt t="46836" x="6215063" y="2767013"/>
          <p14:tracePt t="46838" x="6210300" y="2786063"/>
          <p14:tracePt t="46874" x="6191250" y="2852738"/>
          <p14:tracePt t="46878" x="6186488" y="2881313"/>
          <p14:tracePt t="46930" x="6157913" y="2981325"/>
          <p14:tracePt t="46974" x="6105525" y="3167063"/>
          <p14:tracePt t="47014" x="6076950" y="3276600"/>
          <p14:tracePt t="47106" x="6062663" y="3333750"/>
          <p14:tracePt t="47229" x="0" y="0"/>
        </p14:tracePtLst>
        <p14:tracePtLst>
          <p14:tracePt t="49742" x="6062663" y="3286125"/>
          <p14:tracePt t="50742" x="6034088" y="3319463"/>
          <p14:tracePt t="50745" x="6024563" y="3324225"/>
          <p14:tracePt t="50777" x="5976938" y="3348038"/>
          <p14:tracePt t="50850" x="5857875" y="3405188"/>
          <p14:tracePt t="50930" x="5738813" y="3471863"/>
          <p14:tracePt t="50996" x="5614988" y="3538538"/>
          <p14:tracePt t="51062" x="5538788" y="3576638"/>
          <p14:tracePt t="51099" x="5491163" y="3600450"/>
          <p14:tracePt t="51133" x="5476875" y="3609975"/>
          <p14:tracePt t="51136" x="5467350" y="3614738"/>
          <p14:tracePt t="51173" x="5443538" y="3633788"/>
          <p14:tracePt t="51210" x="5410200" y="3662363"/>
          <p14:tracePt t="51278" x="5310188" y="3714750"/>
          <p14:tracePt t="51341" x="5214938" y="3752850"/>
          <p14:tracePt t="51379" x="5053013" y="3829050"/>
          <p14:tracePt t="51383" x="5029200" y="3833813"/>
          <p14:tracePt t="51416" x="4938713" y="3871913"/>
          <p14:tracePt t="51482" x="4781550" y="3943350"/>
          <p14:tracePt t="51520" x="4695825" y="3986213"/>
          <p14:tracePt t="51554" x="4657725" y="4000500"/>
          <p14:tracePt t="51556" x="4652963" y="4005263"/>
          <p14:tracePt t="51635" x="4605338" y="4024313"/>
          <p14:tracePt t="51677" x="4519613" y="4067175"/>
          <p14:tracePt t="51685" x="4510088" y="4071938"/>
          <p14:tracePt t="51721" x="4486275" y="4086225"/>
          <p14:tracePt t="51835" x="4419600" y="4110038"/>
          <p14:tracePt t="51918" x="4310063" y="4143375"/>
          <p14:tracePt t="51922" x="4286250" y="4143375"/>
          <p14:tracePt t="51967" x="4205288" y="4143375"/>
          <p14:tracePt t="52056" x="3833813" y="4305300"/>
          <p14:tracePt t="52099" x="3729038" y="4362450"/>
          <p14:tracePt t="52149" x="3662363" y="4405313"/>
          <p14:tracePt t="52230" x="3381375" y="4552950"/>
          <p14:tracePt t="52307" x="3086100" y="4729163"/>
          <p14:tracePt t="52389" x="2824163" y="4914900"/>
          <p14:tracePt t="52480" x="2495550" y="5186363"/>
          <p14:tracePt t="52568" x="2319338" y="5348288"/>
          <p14:tracePt t="52645" x="2190750" y="5453063"/>
          <p14:tracePt t="52694" x="2109788" y="5529263"/>
          <p14:tracePt t="52697" x="2100263" y="5534025"/>
          <p14:tracePt t="52772" x="2038350" y="5595938"/>
          <p14:tracePt t="52849" x="2033588" y="5595938"/>
          <p14:tracePt t="53601" x="2033588" y="5600700"/>
          <p14:tracePt t="53644" x="2038350" y="5605463"/>
          <p14:tracePt t="53647" x="2043113" y="5610225"/>
          <p14:tracePt t="53806" x="2252663" y="5634038"/>
          <p14:tracePt t="53914" x="2276475" y="5634038"/>
          <p14:tracePt t="54010" x="2338388" y="5634038"/>
          <p14:tracePt t="54105" x="2662238" y="5553075"/>
          <p14:tracePt t="54154" x="2900363" y="5434013"/>
          <p14:tracePt t="54260" x="3448050" y="5062538"/>
          <p14:tracePt t="54263" x="3500438" y="5033963"/>
          <p14:tracePt t="54308" x="3662363" y="4910138"/>
          <p14:tracePt t="54402" x="3900488" y="4714875"/>
          <p14:tracePt t="54405" x="3924300" y="4695825"/>
          <p14:tracePt t="54452" x="3967163" y="4652963"/>
          <p14:tracePt t="54547" x="4167188" y="4391025"/>
          <p14:tracePt t="54651" x="4233863" y="4229100"/>
          <p14:tracePt t="54652" x="4248150" y="4191000"/>
          <p14:tracePt t="54709" x="4271963" y="4114800"/>
          <p14:tracePt t="54808" x="4271963" y="4067175"/>
          <p14:tracePt t="54913" x="4271963" y="3962400"/>
          <p14:tracePt t="54915" x="4271963" y="3952875"/>
          <p14:tracePt t="54965" x="4271963" y="3919538"/>
          <p14:tracePt t="54967" x="4271963" y="3914775"/>
          <p14:tracePt t="55020" x="4271963" y="3905250"/>
          <p14:tracePt t="55104" x="4271963" y="3900488"/>
          <p14:tracePt t="55481" x="4271963" y="3905250"/>
          <p14:tracePt t="55615" x="4291013" y="3948113"/>
          <p14:tracePt t="55668" x="4305300" y="3967163"/>
          <p14:tracePt t="55743" x="4310063" y="3971925"/>
          <p14:tracePt t="55820" x="4329113" y="3971925"/>
          <p14:tracePt t="55823" x="4343400" y="3971925"/>
          <p14:tracePt t="55857" x="4362450" y="3971925"/>
          <p14:tracePt t="55901" x="4419600" y="3971925"/>
          <p14:tracePt t="55981" x="4457700" y="3957638"/>
          <p14:tracePt t="56020" x="4495800" y="3943350"/>
          <p14:tracePt t="56056" x="4519613" y="3933825"/>
          <p14:tracePt t="56136" x="4619625" y="3919538"/>
          <p14:tracePt t="56775" x="4624388" y="3933825"/>
          <p14:tracePt t="56888" x="4686300" y="3967163"/>
          <p14:tracePt t="56981" x="4733925" y="3976688"/>
          <p14:tracePt t="57073" x="4810125" y="3976688"/>
          <p14:tracePt t="57075" x="4814888" y="3976688"/>
          <p14:tracePt t="57167" x="4852988" y="3976688"/>
          <p14:tracePt t="57261" x="4881563" y="3967163"/>
          <p14:tracePt t="58069" x="4910138" y="3967163"/>
          <p14:tracePt t="58180" x="4943475" y="3967163"/>
          <p14:tracePt t="58279" x="4967288" y="3976688"/>
          <p14:tracePt t="58372" x="4991100" y="4000500"/>
          <p14:tracePt t="58465" x="5029200" y="4029075"/>
          <p14:tracePt t="58568" x="5086350" y="4062413"/>
          <p14:tracePt t="58654" x="5119688" y="4071938"/>
          <p14:tracePt t="58710" x="5157788" y="4095750"/>
          <p14:tracePt t="58747" x="5205413" y="4114800"/>
          <p14:tracePt t="58829" x="5253038" y="4124325"/>
          <p14:tracePt t="58914" x="5314950" y="4110038"/>
          <p14:tracePt t="58960" x="5395913" y="4071938"/>
          <p14:tracePt t="58999" x="5424488" y="4014788"/>
          <p14:tracePt t="59356" x="5414963" y="3862388"/>
          <p14:tracePt t="59543" x="5405438" y="3862388"/>
          <p14:tracePt t="59764" x="5438775" y="3862388"/>
          <p14:tracePt t="60267" x="5805488" y="3943350"/>
          <p14:tracePt t="60637" x="5805488" y="3948113"/>
          <p14:tracePt t="60675" x="5791200" y="3952875"/>
          <p14:tracePt t="60750" x="5748338" y="3971925"/>
          <p14:tracePt t="60822" x="5724525" y="3971925"/>
          <p14:tracePt t="60927" x="5653088" y="3971925"/>
          <p14:tracePt t="60930" x="5638800" y="3971925"/>
          <p14:tracePt t="60962" x="5576888" y="3976688"/>
          <p14:tracePt t="61038" x="5410200" y="3986213"/>
          <p14:tracePt t="61115" x="5305425" y="3971925"/>
          <p14:tracePt t="61118" x="5276850" y="3971925"/>
          <p14:tracePt t="61154" x="5133975" y="3971925"/>
          <p14:tracePt t="61155" x="5076825" y="3971925"/>
          <p14:tracePt t="61199" x="4919663" y="3986213"/>
          <p14:tracePt t="61200" x="4900613" y="3990975"/>
          <p14:tracePt t="61277" x="4695825" y="4033838"/>
          <p14:tracePt t="61349" x="4567238" y="4043363"/>
          <p14:tracePt t="61452" x="4457700" y="4024313"/>
          <p14:tracePt t="61537" x="4452938" y="4024313"/>
          <p14:tracePt t="61617" x="4633913" y="4043363"/>
          <p14:tracePt t="61654" x="4862513" y="4067175"/>
          <p14:tracePt t="61732" x="5324475" y="4105275"/>
          <p14:tracePt t="61807" x="5524500" y="4124325"/>
          <p14:tracePt t="61882" x="5562600" y="4124325"/>
          <p14:tracePt t="62149" x="5562600" y="4119563"/>
          <p14:tracePt t="62217" x="5562600" y="4110038"/>
          <p14:tracePt t="62289" x="5562600" y="4090988"/>
          <p14:tracePt t="62360" x="5567363" y="4081463"/>
          <p14:tracePt t="62505" x="5572125" y="4071938"/>
          <p14:tracePt t="62573" x="5586413" y="4057650"/>
          <p14:tracePt t="62655" x="5600700" y="4048125"/>
          <p14:tracePt t="63009" x="5634038" y="4038600"/>
          <p14:tracePt t="63086" x="5667375" y="4033838"/>
          <p14:tracePt t="63156" x="5762625" y="4019550"/>
          <p14:tracePt t="63233" x="5848350" y="4014788"/>
          <p14:tracePt t="63269" x="5872163" y="4010025"/>
          <p14:tracePt t="63338" x="5934075" y="4005263"/>
          <p14:tracePt t="63413" x="5976938" y="4000500"/>
          <p14:tracePt t="63490" x="6010275" y="3986213"/>
          <p14:tracePt t="63495" x="6010275" y="3981450"/>
          <p14:tracePt t="63529" x="6024563" y="3976688"/>
          <p14:tracePt t="63644" x="6038850" y="3976688"/>
          <p14:tracePt t="63699" x="6062663" y="3976688"/>
          <p14:tracePt t="63782" x="6086475" y="3986213"/>
          <p14:tracePt t="63868" x="6096000" y="3986213"/>
          <p14:tracePt t="63949" x="6124575" y="3986213"/>
          <p14:tracePt t="64131" x="6129338" y="3986213"/>
          <p14:tracePt t="64776" x="6134100" y="3976688"/>
          <p14:tracePt t="64857" x="6148388" y="3957638"/>
          <p14:tracePt t="64860" x="6148388" y="3952875"/>
          <p14:tracePt t="64899" x="6148388" y="3948113"/>
          <p14:tracePt t="64989" x="6148388" y="3943350"/>
          <p14:tracePt t="65141" x="6148388" y="3929063"/>
          <p14:tracePt t="65182" x="6148388" y="3919538"/>
          <p14:tracePt t="65250" x="6153150" y="3910013"/>
          <p14:tracePt t="65388" x="6167438" y="3876675"/>
          <p14:tracePt t="65428" x="6167438" y="3867150"/>
          <p14:tracePt t="65676" x="6172200" y="3848100"/>
          <p14:tracePt t="65828" x="6176963" y="3843338"/>
          <p14:tracePt t="65942" x="6181725" y="3843338"/>
          <p14:tracePt t="66181" x="6186488" y="3843338"/>
          <p14:tracePt t="67445" x="6210300" y="3852863"/>
          <p14:tracePt t="67530" x="6234113" y="3876675"/>
          <p14:tracePt t="67606" x="6243638" y="3881438"/>
          <p14:tracePt t="67646" x="6262688" y="3890963"/>
          <p14:tracePt t="67694" x="6310313" y="3910013"/>
          <p14:tracePt t="67698" x="6315075" y="3910013"/>
          <p14:tracePt t="67791" x="6362700" y="3914775"/>
          <p14:tracePt t="67792" x="6372225" y="3914775"/>
          <p14:tracePt t="67838" x="6391275" y="3914775"/>
          <p14:tracePt t="67963" x="6415088" y="3914775"/>
          <p14:tracePt t="68585" x="6438900" y="3905250"/>
          <p14:tracePt t="68672" x="6448425" y="3895725"/>
          <p14:tracePt t="68869" x="6457950" y="3881438"/>
          <p14:tracePt t="68916" x="6467475" y="3867150"/>
          <p14:tracePt t="68952" x="6472238" y="3862388"/>
          <p14:tracePt t="69029" x="6481763" y="3848100"/>
          <p14:tracePt t="69275" x="6543675" y="3848100"/>
          <p14:tracePt t="69498" x="6672263" y="3905250"/>
          <p14:tracePt t="69587" x="6705600" y="3986213"/>
          <p14:tracePt t="69595" x="6715125" y="4000500"/>
          <p14:tracePt t="69635" x="6724650" y="4019550"/>
          <p14:tracePt t="70258" x="6805613" y="3967163"/>
          <p14:tracePt t="71226" x="6848475" y="3962400"/>
          <p14:tracePt t="71228" x="6853238" y="3962400"/>
          <p14:tracePt t="71297" x="6915150" y="3952875"/>
          <p14:tracePt t="71370" x="6981825" y="3943350"/>
          <p14:tracePt t="71439" x="6986588" y="3943350"/>
          <p14:tracePt t="71544" x="7029450" y="3943350"/>
          <p14:tracePt t="71655" x="7043738" y="3943350"/>
          <p14:tracePt t="71734" x="7134225" y="3943350"/>
          <p14:tracePt t="71808" x="7181850" y="3943350"/>
          <p14:tracePt t="71888" x="7272338" y="3943350"/>
          <p14:tracePt t="72005" x="7291388" y="3943350"/>
          <p14:tracePt t="72106" x="7310438" y="3943350"/>
          <p14:tracePt t="72498" x="7315200" y="3943350"/>
          <p14:tracePt t="72573" x="7348538" y="3943350"/>
          <p14:tracePt t="72650" x="7367588" y="3943350"/>
          <p14:tracePt t="72734" x="7372350" y="3943350"/>
          <p14:tracePt t="72850" x="7405688" y="3943350"/>
          <p14:tracePt t="72897" x="7415213" y="3943350"/>
          <p14:tracePt t="74426" x="7377113" y="3957638"/>
          <p14:tracePt t="74467" x="7353300" y="3962400"/>
          <p14:tracePt t="74550" x="7329488" y="3967163"/>
          <p14:tracePt t="74554" x="7319963" y="3967163"/>
          <p14:tracePt t="74633" x="7262813" y="3967163"/>
          <p14:tracePt t="74672" x="7253288" y="3967163"/>
          <p14:tracePt t="74749" x="7215188" y="3967163"/>
          <p14:tracePt t="74864" x="7153275" y="3967163"/>
          <p14:tracePt t="74868" x="7148513" y="3967163"/>
          <p14:tracePt t="74948" x="6958013" y="3957638"/>
          <p14:tracePt t="74989" x="6948488" y="3957638"/>
          <p14:tracePt t="75055" x="6929438" y="3957638"/>
          <p14:tracePt t="75124" x="6919913" y="3957638"/>
          <p14:tracePt t="75164" x="6891338" y="3957638"/>
          <p14:tracePt t="75166" x="6886575" y="3957638"/>
          <p14:tracePt t="75355" x="6943725" y="3914775"/>
          <p14:tracePt t="75435" x="6986588" y="3910013"/>
          <p14:tracePt t="75512" x="7043738" y="3905250"/>
          <p14:tracePt t="75587" x="7110413" y="3905250"/>
          <p14:tracePt t="75655" x="7115175" y="3905250"/>
          <p14:tracePt t="75912" x="7143750" y="3871913"/>
          <p14:tracePt t="75915" x="7158038" y="3852863"/>
          <p14:tracePt t="75951" x="7177088" y="3829050"/>
          <p14:tracePt t="75952" x="7186613" y="3819525"/>
          <p14:tracePt t="76030" x="7191375" y="3819525"/>
          <p14:tracePt t="76107" x="7205663" y="3819525"/>
          <p14:tracePt t="76186" x="7219950" y="3819525"/>
          <p14:tracePt t="76272" x="7262813" y="3819525"/>
          <p14:tracePt t="76348" x="7324725" y="3886200"/>
          <p14:tracePt t="76351" x="7329488" y="3890963"/>
          <p14:tracePt t="76389" x="7334250" y="3900488"/>
          <p14:tracePt t="76515" x="7353300" y="3933825"/>
          <p14:tracePt t="76617" x="7372350" y="3967163"/>
          <p14:tracePt t="76665" x="7377113" y="3981450"/>
          <p14:tracePt t="76710" x="7381875" y="3981450"/>
          <p14:tracePt t="76795" x="7410450" y="4024313"/>
          <p14:tracePt t="76952" x="7419975" y="4024313"/>
          <p14:tracePt t="77030" x="7434263" y="4014788"/>
          <p14:tracePt t="77107" x="7472363" y="3957638"/>
          <p14:tracePt t="77147" x="7486650" y="3924300"/>
          <p14:tracePt t="77224" x="7548563" y="3824288"/>
          <p14:tracePt t="77297" x="7567613" y="3805238"/>
          <p14:tracePt t="77375" x="7567613" y="3800475"/>
          <p14:tracePt t="77508" x="7562850" y="3824288"/>
          <p14:tracePt t="77595" x="7491413" y="3905250"/>
          <p14:tracePt t="77683" x="7453313" y="3938588"/>
          <p14:tracePt t="77685" x="7453313" y="3943350"/>
          <p14:tracePt t="77791" x="7443788" y="3943350"/>
          <p14:tracePt t="78666" x="7339013" y="3990975"/>
          <p14:tracePt t="78668" x="7319963" y="3995738"/>
          <p14:tracePt t="78772" x="7229475" y="4038600"/>
          <p14:tracePt t="78775" x="7224713" y="4043363"/>
          <p14:tracePt t="78859" x="7210425" y="4043363"/>
          <p14:tracePt t="80269" x="0" y="0"/>
        </p14:tracePtLst>
        <p14:tracePtLst>
          <p14:tracePt t="89166" x="1924050" y="5538788"/>
          <p14:tracePt t="89451" x="1947863" y="5538788"/>
          <p14:tracePt t="89455" x="1952625" y="5538788"/>
          <p14:tracePt t="89543" x="2100263" y="5548313"/>
          <p14:tracePt t="89626" x="2281238" y="5572125"/>
          <p14:tracePt t="89676" x="2362200" y="5581650"/>
          <p14:tracePt t="89679" x="2381250" y="5581650"/>
          <p14:tracePt t="89686" x="2390775" y="5586413"/>
          <p14:tracePt t="89694" x="2400300" y="5586413"/>
          <p14:tracePt t="89731" x="2409825" y="5591175"/>
          <p14:tracePt t="89813" x="2471738" y="5591175"/>
          <p14:tracePt t="91544" x="2490788" y="5538788"/>
          <p14:tracePt t="91583" x="2505075" y="5519738"/>
          <p14:tracePt t="91618" x="2533650" y="5500688"/>
          <p14:tracePt t="91621" x="2533650" y="5495925"/>
          <p14:tracePt t="91662" x="2600325" y="5424488"/>
          <p14:tracePt t="91666" x="2619375" y="5400675"/>
          <p14:tracePt t="91743" x="2943225" y="5038725"/>
          <p14:tracePt t="91818" x="3419475" y="4691063"/>
          <p14:tracePt t="91895" x="3971925" y="4438650"/>
          <p14:tracePt t="91898" x="4019550" y="4424363"/>
          <p14:tracePt t="91934" x="4233863" y="4333875"/>
          <p14:tracePt t="91939" x="4305300" y="4295775"/>
          <p14:tracePt t="91943" x="4352925" y="4276725"/>
          <p14:tracePt t="92016" x="4933950" y="4048125"/>
          <p14:tracePt t="92018" x="5000625" y="4024313"/>
          <p14:tracePt t="92052" x="5195888" y="3962400"/>
          <p14:tracePt t="92124" x="5643563" y="3843338"/>
          <p14:tracePt t="92166" x="5772150" y="3810000"/>
          <p14:tracePt t="92169" x="5781675" y="3810000"/>
          <p14:tracePt t="92244" x="5891213" y="3810000"/>
          <p14:tracePt t="92357" x="6038850" y="3819525"/>
          <p14:tracePt t="92435" x="6243638" y="3838575"/>
          <p14:tracePt t="92438" x="6262688" y="3848100"/>
          <p14:tracePt t="92489" x="6324600" y="3852863"/>
          <p14:tracePt t="92569" x="6386513" y="3857625"/>
          <p14:tracePt t="92652" x="6767513" y="3919538"/>
          <p14:tracePt t="92660" x="6777038" y="3919538"/>
          <p14:tracePt t="92733" x="6862763" y="3919538"/>
          <p14:tracePt t="92808" x="6938963" y="3924300"/>
          <p14:tracePt t="92883" x="7105650" y="3933825"/>
          <p14:tracePt t="92961" x="7219950" y="3938588"/>
          <p14:tracePt t="93042" x="7315200" y="3948113"/>
          <p14:tracePt t="93119" x="7339013" y="3948113"/>
          <p14:tracePt t="93123" x="7353300" y="3952875"/>
          <p14:tracePt t="93168" x="7458075" y="3976688"/>
          <p14:tracePt t="93243" x="7462838" y="3976688"/>
          <p14:tracePt t="93557" x="7481888" y="3971925"/>
          <p14:tracePt t="93648" x="7529513" y="3938588"/>
          <p14:tracePt t="93654" x="7543800" y="3929063"/>
          <p14:tracePt t="93747" x="7715250" y="3805238"/>
          <p14:tracePt t="93836" x="7762875" y="3790950"/>
          <p14:tracePt t="95512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82296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f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x,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y)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r = 1;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while (y &gt; 1)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if (y % 2 == 1)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    r = x * 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x = x * 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y = y / 2;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return r * 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}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6852006-EEFA-4CCD-BEE2-451BE749D472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CA38AD-F58A-46CE-BB4E-3A9BD7FE58CF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循环是否可以终止？</a:t>
            </a:r>
          </a:p>
        </p:txBody>
      </p:sp>
      <p:sp>
        <p:nvSpPr>
          <p:cNvPr id="9223" name="Rectangle 4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371600"/>
            <a:ext cx="4495800" cy="4339650"/>
          </a:xfr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因为  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 = 2</a:t>
            </a:r>
            <a:r>
              <a:rPr lang="en-US" altLang="zh-CN" sz="2400" b="1" baseline="30000" dirty="0" smtClean="0">
                <a:solidFill>
                  <a:srgbClr val="000099"/>
                </a:solidFill>
              </a:rPr>
              <a:t>n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每次循环  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n 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减少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1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循环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n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次后，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n = 0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，</a:t>
            </a:r>
            <a:endParaRPr lang="en-US" altLang="zh-CN" sz="2400" b="1" dirty="0">
              <a:solidFill>
                <a:srgbClr val="000099"/>
              </a:solidFill>
            </a:endParaRP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            y  =  2</a:t>
            </a:r>
            <a:r>
              <a:rPr lang="en-US" altLang="zh-CN" sz="2400" b="1" baseline="30000" dirty="0" smtClean="0">
                <a:solidFill>
                  <a:srgbClr val="000099"/>
                </a:solidFill>
              </a:rPr>
              <a:t>n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 = 2</a:t>
            </a:r>
            <a:r>
              <a:rPr lang="en-US" altLang="zh-CN" sz="2400" b="1" baseline="30000" dirty="0" smtClean="0">
                <a:solidFill>
                  <a:srgbClr val="000099"/>
                </a:solidFill>
              </a:rPr>
              <a:t>0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 = 1</a:t>
            </a:r>
          </a:p>
          <a:p>
            <a:pPr eaLnBrk="1" hangingPunct="1">
              <a:lnSpc>
                <a:spcPct val="150000"/>
              </a:lnSpc>
              <a:buNone/>
            </a:pPr>
            <a:endParaRPr lang="en-US" altLang="zh-CN" sz="2400" b="1" dirty="0">
              <a:solidFill>
                <a:srgbClr val="000099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接下来，扩展到任意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，看能否找到反例？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921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11"/>
    </mc:Choice>
    <mc:Fallback>
      <p:transition spd="slow" advTm="94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409" x="5514975" y="3052763"/>
          <p14:tracePt t="38642" x="5514975" y="3071813"/>
          <p14:tracePt t="38701" x="5491163" y="3090863"/>
          <p14:tracePt t="38779" x="5453063" y="3105150"/>
          <p14:tracePt t="38918" x="5510213" y="3148013"/>
          <p14:tracePt t="39000" x="5872163" y="3324225"/>
          <p14:tracePt t="39087" x="5938838" y="3395663"/>
          <p14:tracePt t="39090" x="5948363" y="3409950"/>
          <p14:tracePt t="39129" x="5967413" y="3448050"/>
          <p14:tracePt t="39175" x="5981700" y="3481388"/>
          <p14:tracePt t="39254" x="5991225" y="3519488"/>
          <p14:tracePt t="39255" x="5991225" y="3529013"/>
          <p14:tracePt t="39301" x="6015038" y="3609975"/>
          <p14:tracePt t="39382" x="6072188" y="3681413"/>
          <p14:tracePt t="39386" x="6086475" y="3700463"/>
          <p14:tracePt t="39471" x="6162675" y="3724275"/>
          <p14:tracePt t="39473" x="6167438" y="3724275"/>
          <p14:tracePt t="39531" x="6434138" y="3748088"/>
          <p14:tracePt t="39532" x="6481763" y="3748088"/>
          <p14:tracePt t="39573" x="6610350" y="3748088"/>
          <p14:tracePt t="39578" x="6615113" y="3748088"/>
          <p14:tracePt t="39664" x="6624638" y="3748088"/>
          <p14:tracePt t="40173" x="6543675" y="3752850"/>
          <p14:tracePt t="40215" x="6491288" y="3752850"/>
          <p14:tracePt t="40258" x="6438900" y="3752850"/>
          <p14:tracePt t="40322" x="6429375" y="3752850"/>
          <p14:tracePt t="40577" x="6500813" y="3724275"/>
          <p14:tracePt t="40618" x="6572250" y="3709988"/>
          <p14:tracePt t="40623" x="6581775" y="3705225"/>
          <p14:tracePt t="40665" x="6624638" y="3700463"/>
          <p14:tracePt t="40669" x="6634163" y="3700463"/>
          <p14:tracePt t="40715" x="6653213" y="3700463"/>
          <p14:tracePt t="40801" x="6819900" y="3724275"/>
          <p14:tracePt t="41063" x="6915150" y="3757613"/>
          <p14:tracePt t="41144" x="7019925" y="3771900"/>
          <p14:tracePt t="41147" x="7038975" y="3771900"/>
          <p14:tracePt t="41191" x="7062788" y="3776663"/>
          <p14:tracePt t="41313" x="7100888" y="3790950"/>
          <p14:tracePt t="41768" x="7077075" y="3771900"/>
          <p14:tracePt t="41859" x="7043738" y="3743325"/>
          <p14:tracePt t="41965" x="6910388" y="3633788"/>
          <p14:tracePt t="42062" x="6743700" y="3529013"/>
          <p14:tracePt t="42152" x="6524625" y="3381375"/>
          <p14:tracePt t="42199" x="6472238" y="3338513"/>
          <p14:tracePt t="42285" x="6357938" y="3219450"/>
          <p14:tracePt t="42370" x="6253163" y="3067050"/>
          <p14:tracePt t="42452" x="6157913" y="2924175"/>
          <p14:tracePt t="42493" x="6105525" y="2871788"/>
          <p14:tracePt t="42566" x="6086475" y="2867025"/>
          <p14:tracePt t="42649" x="6053138" y="2867025"/>
          <p14:tracePt t="42688" x="6005513" y="2867025"/>
          <p14:tracePt t="42764" x="5924550" y="2867025"/>
          <p14:tracePt t="42806" x="5857875" y="2867025"/>
          <p14:tracePt t="42872" x="5786438" y="2871788"/>
          <p14:tracePt t="42938" x="5614988" y="2905125"/>
          <p14:tracePt t="43020" x="5495925" y="2952750"/>
          <p14:tracePt t="43100" x="5424488" y="3014663"/>
          <p14:tracePt t="43168" x="5348288" y="3086100"/>
          <p14:tracePt t="43211" x="5310188" y="3138488"/>
          <p14:tracePt t="43281" x="5253038" y="3167063"/>
          <p14:tracePt t="43320" x="5143500" y="3195638"/>
          <p14:tracePt t="43355" x="5076825" y="3200400"/>
          <p14:tracePt t="43359" x="5067300" y="3200400"/>
          <p14:tracePt t="43393" x="5043488" y="3200400"/>
          <p14:tracePt t="43426" x="5033963" y="3200400"/>
          <p14:tracePt t="43535" x="5014913" y="3181350"/>
          <p14:tracePt t="43576" x="5005388" y="3152775"/>
          <p14:tracePt t="43649" x="5005388" y="3100388"/>
          <p14:tracePt t="43652" x="5005388" y="3095625"/>
          <p14:tracePt t="43693" x="5005388" y="3081338"/>
          <p14:tracePt t="43770" x="5024438" y="3062288"/>
          <p14:tracePt t="43822" x="5057775" y="3043238"/>
          <p14:tracePt t="43825" x="5076825" y="3038475"/>
          <p14:tracePt t="43903" x="5143500" y="3009900"/>
          <p14:tracePt t="43972" x="5186363" y="3009900"/>
          <p14:tracePt t="44024" x="5267325" y="3009900"/>
          <p14:tracePt t="44104" x="5529263" y="3062288"/>
          <p14:tracePt t="44151" x="5576888" y="3062288"/>
          <p14:tracePt t="44155" x="5591175" y="3067050"/>
          <p14:tracePt t="44192" x="5791200" y="3105150"/>
          <p14:tracePt t="44204" x="5815013" y="3114675"/>
          <p14:tracePt t="44280" x="5934075" y="3119438"/>
          <p14:tracePt t="44321" x="6043613" y="3133725"/>
          <p14:tracePt t="44356" x="6086475" y="3133725"/>
          <p14:tracePt t="44430" x="6172200" y="3138488"/>
          <p14:tracePt t="44504" x="6262688" y="3157538"/>
          <p14:tracePt t="44505" x="6281738" y="3162300"/>
          <p14:tracePt t="44579" x="6343650" y="3176588"/>
          <p14:tracePt t="44683" x="6419850" y="3205163"/>
          <p14:tracePt t="44885" x="6376988" y="3167063"/>
          <p14:tracePt t="44953" x="6315075" y="3128963"/>
          <p14:tracePt t="44992" x="6276975" y="3114675"/>
          <p14:tracePt t="45062" x="6181725" y="3090863"/>
          <p14:tracePt t="45135" x="6153150" y="3090863"/>
          <p14:tracePt t="45314" x="6200775" y="3081338"/>
          <p14:tracePt t="45405" x="6286500" y="3076575"/>
          <p14:tracePt t="45447" x="6334125" y="3076575"/>
          <p14:tracePt t="45451" x="6343650" y="3076575"/>
          <p14:tracePt t="45486" x="6396038" y="3076575"/>
          <p14:tracePt t="45563" x="6448425" y="3076575"/>
          <p14:tracePt t="45765" x="6534150" y="3267075"/>
          <p14:tracePt t="45842" x="6619875" y="3371850"/>
          <p14:tracePt t="45884" x="6672263" y="3429000"/>
          <p14:tracePt t="45931" x="6738938" y="3495675"/>
          <p14:tracePt t="45979" x="6772275" y="3543300"/>
          <p14:tracePt t="45983" x="6777038" y="3552825"/>
          <p14:tracePt t="46026" x="6781800" y="3567113"/>
          <p14:tracePt t="46028" x="6781800" y="3571875"/>
          <p14:tracePt t="46066" x="6772275" y="3605213"/>
          <p14:tracePt t="46151" x="6710363" y="3681413"/>
          <p14:tracePt t="46189" x="6705600" y="3686175"/>
          <p14:tracePt t="46264" x="6700838" y="3690938"/>
          <p14:tracePt t="46344" x="6734175" y="3695700"/>
          <p14:tracePt t="46456" x="6610350" y="3705225"/>
          <p14:tracePt t="46545" x="6457950" y="3714750"/>
          <p14:tracePt t="46634" x="6391275" y="3719513"/>
          <p14:tracePt t="46638" x="6381750" y="3719513"/>
          <p14:tracePt t="46676" x="6343650" y="3719513"/>
          <p14:tracePt t="46749" x="6334125" y="3719513"/>
          <p14:tracePt t="46827" x="6310313" y="3729038"/>
          <p14:tracePt t="47069" x="6381750" y="3733800"/>
          <p14:tracePt t="47073" x="6396038" y="3733800"/>
          <p14:tracePt t="47546" x="6853238" y="3709988"/>
          <p14:tracePt t="47627" x="7000875" y="3695700"/>
          <p14:tracePt t="47671" x="7096125" y="3690938"/>
          <p14:tracePt t="47716" x="7124700" y="3690938"/>
          <p14:tracePt t="47785" x="7243763" y="3695700"/>
          <p14:tracePt t="47859" x="7334250" y="3695700"/>
          <p14:tracePt t="47901" x="7391400" y="3695700"/>
          <p14:tracePt t="47904" x="7396163" y="3695700"/>
          <p14:tracePt t="47934" x="7400925" y="3695700"/>
          <p14:tracePt t="48006" x="7548563" y="3695700"/>
          <p14:tracePt t="48009" x="7553325" y="3695700"/>
          <p14:tracePt t="48042" x="7567613" y="3695700"/>
          <p14:tracePt t="48045" x="7577138" y="3695700"/>
          <p14:tracePt t="48086" x="7672388" y="3695700"/>
          <p14:tracePt t="48155" x="7791450" y="3700463"/>
          <p14:tracePt t="48191" x="7905750" y="3714750"/>
          <p14:tracePt t="48268" x="8010525" y="3724275"/>
          <p14:tracePt t="48307" x="8034338" y="3724275"/>
          <p14:tracePt t="48309" x="8039100" y="3724275"/>
          <p14:tracePt t="48376" x="8043863" y="3724275"/>
          <p14:tracePt t="48600" x="7924800" y="3743325"/>
          <p14:tracePt t="48671" x="7529513" y="3757613"/>
          <p14:tracePt t="48682" x="7462838" y="3757613"/>
          <p14:tracePt t="48715" x="7272338" y="3757613"/>
          <p14:tracePt t="48793" x="7091363" y="3771900"/>
          <p14:tracePt t="48795" x="7062788" y="3771900"/>
          <p14:tracePt t="48836" x="6924675" y="3776663"/>
          <p14:tracePt t="48882" x="6777038" y="3776663"/>
          <p14:tracePt t="48957" x="6634163" y="3776663"/>
          <p14:tracePt t="49027" x="6496050" y="3762375"/>
          <p14:tracePt t="49102" x="6257925" y="3762375"/>
          <p14:tracePt t="49106" x="6248400" y="3762375"/>
          <p14:tracePt t="49142" x="6176963" y="3762375"/>
          <p14:tracePt t="49182" x="6091238" y="3762375"/>
          <p14:tracePt t="49250" x="5895975" y="3714750"/>
          <p14:tracePt t="49289" x="5843588" y="3705225"/>
          <p14:tracePt t="49359" x="5734050" y="3671888"/>
          <p14:tracePt t="49434" x="5610225" y="3652838"/>
          <p14:tracePt t="49509" x="5481638" y="3624263"/>
          <p14:tracePt t="49641" x="5434013" y="3605213"/>
          <p14:tracePt t="49644" x="5429250" y="3600450"/>
          <p14:tracePt t="49688" x="5381625" y="3571875"/>
          <p14:tracePt t="49762" x="5348288" y="3538538"/>
          <p14:tracePt t="49764" x="5295900" y="3486150"/>
          <p14:tracePt t="49840" x="5262563" y="3443288"/>
          <p14:tracePt t="49884" x="5248275" y="3405188"/>
          <p14:tracePt t="49965" x="5233988" y="3343275"/>
          <p14:tracePt t="50061" x="5233988" y="3338513"/>
          <p14:tracePt t="50128" x="5281613" y="3300413"/>
          <p14:tracePt t="50165" x="5367338" y="3276600"/>
          <p14:tracePt t="50168" x="5381625" y="3276600"/>
          <p14:tracePt t="50235" x="5600700" y="3262313"/>
          <p14:tracePt t="50307" x="5943600" y="3338513"/>
          <p14:tracePt t="50378" x="6253163" y="3448050"/>
          <p14:tracePt t="50451" x="6410325" y="3581400"/>
          <p14:tracePt t="50518" x="6491288" y="3652838"/>
          <p14:tracePt t="50556" x="6548438" y="3738563"/>
          <p14:tracePt t="50616" x="6548438" y="3743325"/>
          <p14:tracePt t="50711" x="6538913" y="3757613"/>
          <p14:tracePt t="50783" x="6481763" y="3795713"/>
          <p14:tracePt t="50820" x="6424613" y="3810000"/>
          <p14:tracePt t="50852" x="6353175" y="3814763"/>
          <p14:tracePt t="50932" x="6086475" y="3752850"/>
          <p14:tracePt t="50933" x="6072188" y="3752850"/>
          <p14:tracePt t="50967" x="6053138" y="3743325"/>
          <p14:tracePt t="51173" x="6100763" y="3743325"/>
          <p14:tracePt t="51211" x="6196013" y="3743325"/>
          <p14:tracePt t="51257" x="6405563" y="3743325"/>
          <p14:tracePt t="51334" x="7015163" y="3767138"/>
          <p14:tracePt t="51383" x="7400925" y="3776663"/>
          <p14:tracePt t="51464" x="7810500" y="3781425"/>
          <p14:tracePt t="51542" x="7872413" y="3781425"/>
          <p14:tracePt t="51625" x="7943850" y="3781425"/>
          <p14:tracePt t="51670" x="7962900" y="3781425"/>
          <p14:tracePt t="51964" x="7920038" y="3786188"/>
          <p14:tracePt t="52053" x="7762875" y="3795713"/>
          <p14:tracePt t="52136" x="7453313" y="3795713"/>
          <p14:tracePt t="52183" x="7334250" y="3810000"/>
          <p14:tracePt t="52268" x="6867525" y="3786188"/>
          <p14:tracePt t="52353" x="6367463" y="3748088"/>
          <p14:tracePt t="52430" x="5929313" y="3686175"/>
          <p14:tracePt t="52434" x="5881688" y="3681413"/>
          <p14:tracePt t="52468" x="5676900" y="3657600"/>
          <p14:tracePt t="52510" x="5457825" y="3633788"/>
          <p14:tracePt t="52516" x="5438775" y="3633788"/>
          <p14:tracePt t="52556" x="5300663" y="3609975"/>
          <p14:tracePt t="52590" x="5129213" y="3581400"/>
          <p14:tracePt t="52664" x="4876800" y="3533775"/>
          <p14:tracePt t="52667" x="4857750" y="3533775"/>
          <p14:tracePt t="52709" x="4743450" y="3524250"/>
          <p14:tracePt t="52779" x="4538663" y="3481388"/>
          <p14:tracePt t="52852" x="4210050" y="3395663"/>
          <p14:tracePt t="52857" x="4167188" y="3386138"/>
          <p14:tracePt t="52860" x="4138613" y="3381375"/>
          <p14:tracePt t="52899" x="3971925" y="3348038"/>
          <p14:tracePt t="52905" x="3929063" y="3333750"/>
          <p14:tracePt t="52940" x="3767138" y="3300413"/>
          <p14:tracePt t="52977" x="3509963" y="3267075"/>
          <p14:tracePt t="53051" x="3209925" y="3200400"/>
          <p14:tracePt t="53126" x="2886075" y="3133725"/>
          <p14:tracePt t="53164" x="2733675" y="3100388"/>
          <p14:tracePt t="53202" x="2647950" y="3076575"/>
          <p14:tracePt t="53243" x="2614613" y="3057525"/>
          <p14:tracePt t="53326" x="2443163" y="2957513"/>
          <p14:tracePt t="53419" x="2366963" y="2909888"/>
          <p14:tracePt t="53487" x="2333625" y="2862263"/>
          <p14:tracePt t="53558" x="2324100" y="2847975"/>
          <p14:tracePt t="53629" x="2314575" y="2824163"/>
          <p14:tracePt t="53673" x="2309813" y="2795588"/>
          <p14:tracePt t="53748" x="2300288" y="2771775"/>
          <p14:tracePt t="53789" x="2286000" y="2757488"/>
          <p14:tracePt t="53860" x="2271713" y="2709863"/>
          <p14:tracePt t="53899" x="2252663" y="2667000"/>
          <p14:tracePt t="53981" x="2238375" y="2633663"/>
          <p14:tracePt t="54063" x="2233613" y="2628900"/>
          <p14:tracePt t="54157" x="2228850" y="2624138"/>
          <p14:tracePt t="54196" x="2224088" y="2619375"/>
          <p14:tracePt t="54292" x="2214563" y="2614613"/>
          <p14:tracePt t="55450" x="2228850" y="2614613"/>
          <p14:tracePt t="55518" x="2243138" y="2614613"/>
          <p14:tracePt t="55596" x="2309813" y="2605088"/>
          <p14:tracePt t="55598" x="2319338" y="2605088"/>
          <p14:tracePt t="55685" x="2366963" y="2605088"/>
          <p14:tracePt t="55687" x="2400300" y="2605088"/>
          <p14:tracePt t="55763" x="2471738" y="2614613"/>
          <p14:tracePt t="55941" x="2400300" y="2614613"/>
          <p14:tracePt t="55945" x="2386013" y="2614613"/>
          <p14:tracePt t="55989" x="2276475" y="2619375"/>
          <p14:tracePt t="56062" x="2200275" y="2619375"/>
          <p14:tracePt t="56138" x="2019300" y="2619375"/>
          <p14:tracePt t="56174" x="1933575" y="2619375"/>
          <p14:tracePt t="56246" x="1866900" y="2619375"/>
          <p14:tracePt t="56313" x="1862138" y="2619375"/>
          <p14:tracePt t="56533" x="1976438" y="2619375"/>
          <p14:tracePt t="56569" x="2090738" y="2619375"/>
          <p14:tracePt t="56643" x="2414588" y="2633663"/>
          <p14:tracePt t="56684" x="2505075" y="2638425"/>
          <p14:tracePt t="56687" x="2524125" y="2638425"/>
          <p14:tracePt t="56732" x="2628900" y="2638425"/>
          <p14:tracePt t="56813" x="2728913" y="2657475"/>
          <p14:tracePt t="57084" x="2695575" y="2657475"/>
          <p14:tracePt t="57561" x="1690688" y="2605088"/>
          <p14:tracePt t="57562" x="1676400" y="2605088"/>
          <p14:tracePt t="57634" x="1638300" y="2605088"/>
          <p14:tracePt t="58073" x="1671638" y="2605088"/>
          <p14:tracePt t="58118" x="1709738" y="2605088"/>
          <p14:tracePt t="58187" x="2000250" y="2624138"/>
          <p14:tracePt t="58265" x="2257425" y="2657475"/>
          <p14:tracePt t="58339" x="2381250" y="2671763"/>
          <p14:tracePt t="58812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46BC5C8-C770-46BD-8AE6-F21DB8B5658A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919169-5CBF-4193-8BA4-AF3F89905ACA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反例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066800"/>
            <a:ext cx="3505200" cy="4450449"/>
          </a:xfrm>
          <a:noFill/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--&gt; f(2,3);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8 (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--&gt; f(-2,3);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-8 (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--&gt; f(2,1);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2 (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--&gt;</a:t>
            </a:r>
          </a:p>
          <a:p>
            <a:pPr eaLnBrk="1" hangingPunct="1">
              <a:buNone/>
            </a:pPr>
            <a:endParaRPr lang="en-US" altLang="zh-CN" sz="2400" b="1" dirty="0">
              <a:solidFill>
                <a:schemeClr val="tx2"/>
              </a:solidFill>
            </a:endParaRP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0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又是怎么样的呢？</a:t>
            </a:r>
            <a:endParaRPr lang="en-US" altLang="zh-CN" sz="2400" b="1" dirty="0" smtClean="0">
              <a:solidFill>
                <a:schemeClr val="tx2"/>
              </a:solidFill>
            </a:endParaRPr>
          </a:p>
          <a:p>
            <a:pPr eaLnBrk="1" hangingPunct="1">
              <a:buNone/>
            </a:pPr>
            <a:r>
              <a:rPr lang="zh-CN" altLang="en-US" sz="2400" b="1" dirty="0" smtClean="0">
                <a:solidFill>
                  <a:schemeClr val="tx2"/>
                </a:solidFill>
              </a:rPr>
              <a:t>或者负指数呢？</a:t>
            </a:r>
            <a:endParaRPr lang="en-US" altLang="zh-CN" sz="2400" b="1" dirty="0" smtClean="0">
              <a:solidFill>
                <a:schemeClr val="tx2"/>
              </a:solidFill>
            </a:endParaRPr>
          </a:p>
        </p:txBody>
      </p:sp>
      <p:sp>
        <p:nvSpPr>
          <p:cNvPr id="1024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334000" y="1066800"/>
            <a:ext cx="2743200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--&gt; f(2,0);</a:t>
            </a:r>
          </a:p>
          <a:p>
            <a:pPr eaLnBrk="1" hangingPunct="1"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2 (</a:t>
            </a:r>
            <a:r>
              <a:rPr lang="en-US" altLang="zh-CN" sz="2400" dirty="0" err="1">
                <a:solidFill>
                  <a:schemeClr val="tx2"/>
                </a:solidFill>
              </a:rPr>
              <a:t>int</a:t>
            </a:r>
            <a:r>
              <a:rPr lang="en-US" altLang="zh-CN" sz="2400" dirty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--&gt; f(2,-1);</a:t>
            </a:r>
          </a:p>
          <a:p>
            <a:pPr eaLnBrk="1" hangingPunct="1"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2 (</a:t>
            </a:r>
            <a:r>
              <a:rPr lang="en-US" altLang="zh-CN" sz="2400" dirty="0" err="1">
                <a:solidFill>
                  <a:schemeClr val="tx2"/>
                </a:solidFill>
              </a:rPr>
              <a:t>int</a:t>
            </a:r>
            <a:r>
              <a:rPr lang="en-US" altLang="zh-CN" sz="2400" dirty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--&gt;</a:t>
            </a:r>
            <a:endParaRPr lang="en-US" altLang="zh-CN" sz="2400" b="1" dirty="0" smtClean="0">
              <a:solidFill>
                <a:schemeClr val="tx2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61"/>
    </mc:Choice>
    <mc:Fallback>
      <p:transition spd="slow" advTm="120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34" x="1166813" y="1490663"/>
          <p14:tracePt t="19991" x="1190625" y="1490663"/>
          <p14:tracePt t="20163" x="1343025" y="1504950"/>
          <p14:tracePt t="20326" x="1447800" y="1504950"/>
          <p14:tracePt t="20327" x="1452563" y="1504950"/>
          <p14:tracePt t="20490" x="1547813" y="1504950"/>
          <p14:tracePt t="20630" x="1614488" y="1509713"/>
          <p14:tracePt t="20700" x="1681163" y="1519238"/>
          <p14:tracePt t="20778" x="1733550" y="1519238"/>
          <p14:tracePt t="20862" x="1843088" y="1528763"/>
          <p14:tracePt t="20931" x="2005013" y="1543050"/>
          <p14:tracePt t="21081" x="2071688" y="1490663"/>
          <p14:tracePt t="21224" x="2095500" y="1438275"/>
          <p14:tracePt t="21379" x="2066925" y="1390650"/>
          <p14:tracePt t="21458" x="2009775" y="1304925"/>
          <p14:tracePt t="21528" x="1990725" y="1281113"/>
          <p14:tracePt t="21675" x="1928813" y="1243013"/>
          <p14:tracePt t="21679" x="1924050" y="1243013"/>
          <p14:tracePt t="21821" x="1852613" y="1204913"/>
          <p14:tracePt t="21985" x="1633538" y="1176338"/>
          <p14:tracePt t="22160" x="1500188" y="1171575"/>
          <p14:tracePt t="22326" x="1423988" y="1171575"/>
          <p14:tracePt t="22330" x="1419225" y="1171575"/>
          <p14:tracePt t="22424" x="1343025" y="1166813"/>
          <p14:tracePt t="22597" x="1281113" y="1166813"/>
          <p14:tracePt t="22680" x="1257300" y="1171575"/>
          <p14:tracePt t="22820" x="1209675" y="1219200"/>
          <p14:tracePt t="22960" x="1209675" y="1233488"/>
          <p14:tracePt t="23035" x="1209675" y="1238250"/>
          <p14:tracePt t="23167" x="1214438" y="1252538"/>
          <p14:tracePt t="23176" x="1219200" y="1257300"/>
          <p14:tracePt t="23313" x="1228725" y="1262063"/>
          <p14:tracePt t="23457" x="1266825" y="1309688"/>
          <p14:tracePt t="23621" x="1295400" y="1381125"/>
          <p14:tracePt t="23693" x="1314450" y="1414463"/>
          <p14:tracePt t="23768" x="1319213" y="1423988"/>
          <p14:tracePt t="24105" x="1319213" y="1428750"/>
          <p14:tracePt t="24182" x="1319213" y="1438275"/>
          <p14:tracePt t="24334" x="1319213" y="1528763"/>
          <p14:tracePt t="24410" x="1319213" y="1533525"/>
          <p14:tracePt t="26644" x="1376363" y="1533525"/>
          <p14:tracePt t="26909" x="1466850" y="1504950"/>
          <p14:tracePt t="26912" x="1471613" y="1504950"/>
          <p14:tracePt t="26981" x="1481138" y="1504950"/>
          <p14:tracePt t="27049" x="1500188" y="1504950"/>
          <p14:tracePt t="27111" x="1514475" y="1504950"/>
          <p14:tracePt t="27178" x="1576388" y="1495425"/>
          <p14:tracePt t="27305" x="1643063" y="1490663"/>
          <p14:tracePt t="27431" x="1681163" y="1490663"/>
          <p14:tracePt t="27788" x="1709738" y="1490663"/>
          <p14:tracePt t="27916" x="1776413" y="1485900"/>
          <p14:tracePt t="27917" x="1790700" y="1485900"/>
          <p14:tracePt t="27979" x="1809750" y="1485900"/>
          <p14:tracePt t="28117" x="1876425" y="1485900"/>
          <p14:tracePt t="28181" x="1947863" y="1485900"/>
          <p14:tracePt t="28371" x="1990725" y="1485900"/>
          <p14:tracePt t="28502" x="2038350" y="1471613"/>
          <p14:tracePt t="28694" x="2057400" y="1471613"/>
          <p14:tracePt t="29376" x="2066925" y="1471613"/>
          <p14:tracePt t="29521" x="2133600" y="1457325"/>
          <p14:tracePt t="29522" x="2143125" y="1452563"/>
          <p14:tracePt t="29595" x="2171700" y="1433513"/>
          <p14:tracePt t="29677" x="2181225" y="1423988"/>
          <p14:tracePt t="30069" x="2076450" y="1466850"/>
          <p14:tracePt t="30070" x="2052638" y="1476375"/>
          <p14:tracePt t="30143" x="1866900" y="1557338"/>
          <p14:tracePt t="30231" x="1571625" y="1652588"/>
          <p14:tracePt t="30418" x="809625" y="1852613"/>
          <p14:tracePt t="30505" x="657225" y="1885950"/>
          <p14:tracePt t="30661" x="590550" y="1909763"/>
          <p14:tracePt t="30665" x="585788" y="1909763"/>
          <p14:tracePt t="30670" x="585788" y="1914525"/>
          <p14:tracePt t="30825" x="557213" y="1928813"/>
          <p14:tracePt t="30912" x="590550" y="1933575"/>
          <p14:tracePt t="31008" x="704850" y="1933575"/>
          <p14:tracePt t="31166" x="871538" y="1924050"/>
          <p14:tracePt t="31497" x="1204913" y="1971675"/>
          <p14:tracePt t="31669" x="1323975" y="2105025"/>
          <p14:tracePt t="31816" x="1376363" y="2195513"/>
          <p14:tracePt t="31818" x="1381125" y="2219325"/>
          <p14:tracePt t="31882" x="1381125" y="2228850"/>
          <p14:tracePt t="31955" x="1385888" y="2238375"/>
          <p14:tracePt t="32090" x="1395413" y="2295525"/>
          <p14:tracePt t="32166" x="1414463" y="2338388"/>
          <p14:tracePt t="32305" x="1447800" y="2395538"/>
          <p14:tracePt t="32716" x="1471613" y="2395538"/>
          <p14:tracePt t="32855" x="1495425" y="2376488"/>
          <p14:tracePt t="33063" x="1609725" y="2376488"/>
          <p14:tracePt t="33211" x="1743075" y="2343150"/>
          <p14:tracePt t="33212" x="1747838" y="2343150"/>
          <p14:tracePt t="33364" x="1866900" y="2343150"/>
          <p14:tracePt t="34677" x="1838325" y="2376488"/>
          <p14:tracePt t="34815" x="1643063" y="2462213"/>
          <p14:tracePt t="34818" x="1628775" y="2466975"/>
          <p14:tracePt t="34901" x="1466850" y="2552700"/>
          <p14:tracePt t="35055" x="1357313" y="2619375"/>
          <p14:tracePt t="35190" x="1276350" y="2652713"/>
          <p14:tracePt t="35260" x="1219200" y="2686050"/>
          <p14:tracePt t="35400" x="1166813" y="2714625"/>
          <p14:tracePt t="35979" x="1338263" y="2714625"/>
          <p14:tracePt t="35980" x="1357313" y="2714625"/>
          <p14:tracePt t="36066" x="1500188" y="2728913"/>
          <p14:tracePt t="36070" x="1504950" y="2728913"/>
          <p14:tracePt t="36143" x="1528763" y="2738438"/>
          <p14:tracePt t="36146" x="1533525" y="2743200"/>
          <p14:tracePt t="36208" x="1571625" y="2767013"/>
          <p14:tracePt t="36284" x="1624013" y="2824163"/>
          <p14:tracePt t="36362" x="1638300" y="2857500"/>
          <p14:tracePt t="36426" x="1647825" y="2890838"/>
          <p14:tracePt t="36563" x="1657350" y="3005138"/>
          <p14:tracePt t="36567" x="1657350" y="3014663"/>
          <p14:tracePt t="36634" x="1657350" y="3067050"/>
          <p14:tracePt t="36710" x="1662113" y="3143250"/>
          <p14:tracePt t="36784" x="1666875" y="3248025"/>
          <p14:tracePt t="36847" x="1676400" y="3290888"/>
          <p14:tracePt t="36971" x="1681163" y="3319463"/>
          <p14:tracePt t="37104" x="1681163" y="3324225"/>
          <p14:tracePt t="37816" x="1657350" y="3324225"/>
          <p14:tracePt t="37892" x="1624013" y="3314700"/>
          <p14:tracePt t="38022" x="1600200" y="3309938"/>
          <p14:tracePt t="38428" x="1576388" y="3290888"/>
          <p14:tracePt t="38556" x="1557338" y="3271838"/>
          <p14:tracePt t="38693" x="1524000" y="3252788"/>
          <p14:tracePt t="39212" x="1585913" y="3228975"/>
          <p14:tracePt t="39300" x="1700213" y="3200400"/>
          <p14:tracePt t="39476" x="1776413" y="3200400"/>
          <p14:tracePt t="39627" x="1781175" y="3200400"/>
          <p14:tracePt t="40572" x="1595438" y="3295650"/>
          <p14:tracePt t="40725" x="1304925" y="3386138"/>
          <p14:tracePt t="40804" x="1147763" y="3429000"/>
          <p14:tracePt t="40947" x="1081088" y="3471863"/>
          <p14:tracePt t="41162" x="1033463" y="3505200"/>
          <p14:tracePt t="41303" x="1019175" y="3519488"/>
          <p14:tracePt t="41451" x="981075" y="3552825"/>
          <p14:tracePt t="41597" x="966788" y="3567113"/>
          <p14:tracePt t="41679" x="957263" y="3576638"/>
          <p14:tracePt t="41832" x="933450" y="3590925"/>
          <p14:tracePt t="41972" x="904875" y="3609975"/>
          <p14:tracePt t="42168" x="904875" y="3614738"/>
          <p14:tracePt t="43574" x="1052513" y="3590925"/>
          <p14:tracePt t="43710" x="1428750" y="3519488"/>
          <p14:tracePt t="43856" x="1585913" y="3509963"/>
          <p14:tracePt t="43941" x="1709738" y="3509963"/>
          <p14:tracePt t="44088" x="1785938" y="3509963"/>
          <p14:tracePt t="45860" x="1528763" y="3967163"/>
          <p14:tracePt t="46005" x="1443038" y="4057650"/>
          <p14:tracePt t="46082" x="1438275" y="4067175"/>
          <p14:tracePt t="46164" x="1409700" y="4076700"/>
          <p14:tracePt t="46306" x="1290638" y="4171950"/>
          <p14:tracePt t="46442" x="1243013" y="4243388"/>
          <p14:tracePt t="46637" x="1219200" y="4243388"/>
          <p14:tracePt t="46703" x="1185863" y="4252913"/>
          <p14:tracePt t="46771" x="1162050" y="4257675"/>
          <p14:tracePt t="46773" x="1147763" y="4262438"/>
          <p14:tracePt t="46836" x="1109663" y="4271963"/>
          <p14:tracePt t="46970" x="985838" y="4314825"/>
          <p14:tracePt t="47105" x="842963" y="4386263"/>
          <p14:tracePt t="47168" x="823913" y="4391025"/>
          <p14:tracePt t="47319" x="776288" y="4391025"/>
          <p14:tracePt t="47645" x="776288" y="4348163"/>
          <p14:tracePt t="47836" x="776288" y="4343400"/>
          <p14:tracePt t="48138" x="776288" y="4324350"/>
          <p14:tracePt t="48208" x="781050" y="4319588"/>
          <p14:tracePt t="48350" x="828675" y="4286250"/>
          <p14:tracePt t="48440" x="952500" y="4243388"/>
          <p14:tracePt t="48598" x="1143000" y="4195763"/>
          <p14:tracePt t="48679" x="1300163" y="4195763"/>
          <p14:tracePt t="48767" x="1404938" y="4195763"/>
          <p14:tracePt t="48946" x="1604963" y="4214813"/>
          <p14:tracePt t="48947" x="1619250" y="4219575"/>
          <p14:tracePt t="49038" x="1743075" y="4229100"/>
          <p14:tracePt t="49225" x="2005013" y="4243388"/>
          <p14:tracePt t="49237" x="2009775" y="4243388"/>
          <p14:tracePt t="49418" x="2300288" y="4310063"/>
          <p14:tracePt t="49611" x="2019300" y="4405313"/>
          <p14:tracePt t="49715" x="1681163" y="4414838"/>
          <p14:tracePt t="49815" x="1328738" y="4424363"/>
          <p14:tracePt t="49818" x="1319213" y="4424363"/>
          <p14:tracePt t="49904" x="1181100" y="4424363"/>
          <p14:tracePt t="50071" x="1152525" y="4424363"/>
          <p14:tracePt t="50360" x="1152525" y="4405313"/>
          <p14:tracePt t="50545" x="1204913" y="4229100"/>
          <p14:tracePt t="50643" x="1238250" y="4219575"/>
          <p14:tracePt t="50745" x="1533525" y="4219575"/>
          <p14:tracePt t="50848" x="1671638" y="4219575"/>
          <p14:tracePt t="50956" x="1700213" y="4224338"/>
          <p14:tracePt t="51048" x="1700213" y="4233863"/>
          <p14:tracePt t="51170" x="1495425" y="4300538"/>
          <p14:tracePt t="51371" x="1247775" y="4310063"/>
          <p14:tracePt t="51559" x="1152525" y="4333875"/>
          <p14:tracePt t="51665" x="1076325" y="4371975"/>
          <p14:tracePt t="51863" x="976313" y="4414838"/>
          <p14:tracePt t="52068" x="919163" y="4443413"/>
          <p14:tracePt t="52167" x="819150" y="4486275"/>
          <p14:tracePt t="52359" x="623888" y="4619625"/>
          <p14:tracePt t="52456" x="619125" y="4619625"/>
          <p14:tracePt t="52636" x="752475" y="4748213"/>
          <p14:tracePt t="52638" x="771525" y="4748213"/>
          <p14:tracePt t="52740" x="1071563" y="4772025"/>
          <p14:tracePt t="52745" x="1085850" y="4772025"/>
          <p14:tracePt t="52753" x="1095375" y="4772025"/>
          <p14:tracePt t="52848" x="1262063" y="4776788"/>
          <p14:tracePt t="52954" x="1490663" y="4743450"/>
          <p14:tracePt t="53037" x="1733550" y="4662488"/>
          <p14:tracePt t="53141" x="1890713" y="4633913"/>
          <p14:tracePt t="53242" x="2152650" y="4581525"/>
          <p14:tracePt t="53246" x="2185988" y="4572000"/>
          <p14:tracePt t="53253" x="2205038" y="4567238"/>
          <p14:tracePt t="53343" x="2276475" y="4538663"/>
          <p14:tracePt t="53666" x="2419350" y="4481513"/>
          <p14:tracePt t="53870" x="2733675" y="4391025"/>
          <p14:tracePt t="54087" x="2776538" y="4376738"/>
          <p14:tracePt t="54193" x="2786063" y="4371975"/>
          <p14:tracePt t="54409" x="2805113" y="4367213"/>
          <p14:tracePt t="56022" x="2214563" y="3786188"/>
          <p14:tracePt t="56113" x="2071688" y="3590925"/>
          <p14:tracePt t="56195" x="1990725" y="3419475"/>
          <p14:tracePt t="56379" x="1966913" y="3333750"/>
          <p14:tracePt t="56543" x="1952625" y="3271838"/>
          <p14:tracePt t="56725" x="1928813" y="3186113"/>
          <p14:tracePt t="56978" x="1905000" y="3186113"/>
          <p14:tracePt t="57153" x="1743075" y="3443288"/>
          <p14:tracePt t="57244" x="1700213" y="3595688"/>
          <p14:tracePt t="57436" x="1685925" y="3767138"/>
          <p14:tracePt t="57440" x="1681163" y="3776663"/>
          <p14:tracePt t="57615" x="1643063" y="4081463"/>
          <p14:tracePt t="57707" x="1643063" y="4157663"/>
          <p14:tracePt t="57880" x="1700213" y="4700588"/>
          <p14:tracePt t="58072" x="1804988" y="4881563"/>
          <p14:tracePt t="58165" x="1890713" y="4948238"/>
          <p14:tracePt t="58364" x="2166938" y="5038725"/>
          <p14:tracePt t="58551" x="2347913" y="4929188"/>
          <p14:tracePt t="58740" x="2476500" y="4529138"/>
          <p14:tracePt t="58744" x="2476500" y="4500563"/>
          <p14:tracePt t="58936" x="2528888" y="4362450"/>
          <p14:tracePt t="58940" x="2543175" y="4348163"/>
          <p14:tracePt t="59052" x="2662238" y="4195763"/>
          <p14:tracePt t="59150" x="2728913" y="4114800"/>
          <p14:tracePt t="59270" x="2733675" y="4110038"/>
          <p14:tracePt t="60845" x="0" y="0"/>
        </p14:tracePtLst>
        <p14:tracePtLst>
          <p14:tracePt t="63794" x="5757863" y="1519238"/>
          <p14:tracePt t="64057" x="5810250" y="1519238"/>
          <p14:tracePt t="64212" x="5943600" y="1519238"/>
          <p14:tracePt t="64410" x="6034088" y="1514475"/>
          <p14:tracePt t="64580" x="6115050" y="1514475"/>
          <p14:tracePt t="64663" x="6143625" y="1514475"/>
          <p14:tracePt t="64752" x="6205538" y="1509713"/>
          <p14:tracePt t="64835" x="6296025" y="1495425"/>
          <p14:tracePt t="64992" x="6410325" y="1485900"/>
          <p14:tracePt t="65134" x="6472238" y="1485900"/>
          <p14:tracePt t="65206" x="6491288" y="1485900"/>
          <p14:tracePt t="65363" x="6586538" y="1481138"/>
          <p14:tracePt t="65862" x="6619875" y="1481138"/>
          <p14:tracePt t="65988" x="6600825" y="1476375"/>
          <p14:tracePt t="66122" x="6562725" y="1471613"/>
          <p14:tracePt t="66193" x="6477000" y="1462088"/>
          <p14:tracePt t="66267" x="6419850" y="1452563"/>
          <p14:tracePt t="66345" x="6376988" y="1443038"/>
          <p14:tracePt t="66489" x="6319838" y="1443038"/>
          <p14:tracePt t="66695" x="6296025" y="1443038"/>
          <p14:tracePt t="66887" x="6291263" y="1443038"/>
          <p14:tracePt t="67201" x="6424613" y="1462088"/>
          <p14:tracePt t="67207" x="6434138" y="1466850"/>
          <p14:tracePt t="67348" x="6515100" y="1466850"/>
          <p14:tracePt t="68528" x="6481763" y="1514475"/>
          <p14:tracePt t="68597" x="6391275" y="1600200"/>
          <p14:tracePt t="68599" x="6381750" y="1609725"/>
          <p14:tracePt t="68677" x="6215063" y="1700213"/>
          <p14:tracePt t="68822" x="5815013" y="1914525"/>
          <p14:tracePt t="68893" x="5757863" y="1947863"/>
          <p14:tracePt t="68956" x="5743575" y="1952625"/>
          <p14:tracePt t="69224" x="5724525" y="1952625"/>
          <p14:tracePt t="69987" x="5767388" y="1938338"/>
          <p14:tracePt t="70137" x="5848350" y="1919288"/>
          <p14:tracePt t="70223" x="5953125" y="1905000"/>
          <p14:tracePt t="70391" x="6415088" y="1766888"/>
          <p14:tracePt t="70570" x="6405563" y="1776413"/>
          <p14:tracePt t="70572" x="6372225" y="1785938"/>
          <p14:tracePt t="70680" x="6081713" y="1847850"/>
          <p14:tracePt t="70841" x="5815013" y="1862138"/>
          <p14:tracePt t="71012" x="5700713" y="1866900"/>
          <p14:tracePt t="71013" x="5691188" y="1866900"/>
          <p14:tracePt t="71163" x="5629275" y="1866900"/>
          <p14:tracePt t="71389" x="5581650" y="1866900"/>
          <p14:tracePt t="71528" x="5572125" y="1866900"/>
          <p14:tracePt t="71604" x="5491163" y="1866900"/>
          <p14:tracePt t="71679" x="5438775" y="1866900"/>
          <p14:tracePt t="73026" x="5448300" y="1866900"/>
          <p14:tracePt t="73096" x="5457825" y="1866900"/>
          <p14:tracePt t="73176" x="5476875" y="1866900"/>
          <p14:tracePt t="73320" x="5567363" y="1866900"/>
          <p14:tracePt t="73451" x="5700713" y="1852613"/>
          <p14:tracePt t="73586" x="5895975" y="1800225"/>
          <p14:tracePt t="73715" x="6115050" y="1709738"/>
          <p14:tracePt t="73785" x="6272213" y="1647825"/>
          <p14:tracePt t="73925" x="6338888" y="1604963"/>
          <p14:tracePt t="74001" x="6400800" y="1557338"/>
          <p14:tracePt t="74143" x="6448425" y="1519238"/>
          <p14:tracePt t="74669" x="6438900" y="1519238"/>
          <p14:tracePt t="74793" x="6434138" y="1519238"/>
          <p14:tracePt t="75292" x="6400800" y="1519238"/>
          <p14:tracePt t="75452" x="6372225" y="1519238"/>
          <p14:tracePt t="75453" x="6367463" y="1519238"/>
          <p14:tracePt t="75914" x="6072188" y="1566863"/>
          <p14:tracePt t="75988" x="6057900" y="1566863"/>
          <p14:tracePt t="76181" x="6000750" y="1571625"/>
          <p14:tracePt t="76318" x="5991225" y="1571625"/>
          <p14:tracePt t="76517" x="6000750" y="1571625"/>
          <p14:tracePt t="76664" x="6091238" y="1528763"/>
          <p14:tracePt t="76791" x="6143625" y="1500188"/>
          <p14:tracePt t="77104" x="6153150" y="1495425"/>
          <p14:tracePt t="77489" x="6157913" y="1495425"/>
          <p14:tracePt t="77700" x="6210300" y="1495425"/>
          <p14:tracePt t="77839" x="6391275" y="1462088"/>
          <p14:tracePt t="77975" x="6491288" y="1433513"/>
          <p14:tracePt t="78171" x="6481763" y="1471613"/>
          <p14:tracePt t="78310" x="6276975" y="1628775"/>
          <p14:tracePt t="78449" x="6067425" y="1771650"/>
          <p14:tracePt t="78583" x="5819775" y="1876425"/>
          <p14:tracePt t="78712" x="5653088" y="1909763"/>
          <p14:tracePt t="78857" x="5614988" y="1914525"/>
          <p14:tracePt t="78861" x="5605463" y="1914525"/>
          <p14:tracePt t="78988" x="5600700" y="1914525"/>
          <p14:tracePt t="79527" x="5491163" y="1914525"/>
          <p14:tracePt t="79614" x="5462588" y="1914525"/>
          <p14:tracePt t="80117" x="5676900" y="1914525"/>
          <p14:tracePt t="80204" x="5786438" y="1914525"/>
          <p14:tracePt t="80367" x="5795963" y="1914525"/>
          <p14:tracePt t="82190" x="5972175" y="1952625"/>
          <p14:tracePt t="82349" x="6038850" y="2005013"/>
          <p14:tracePt t="82486" x="6043613" y="2114550"/>
          <p14:tracePt t="82619" x="6043613" y="2152650"/>
          <p14:tracePt t="82689" x="6043613" y="2195513"/>
          <p14:tracePt t="82831" x="6043613" y="2281238"/>
          <p14:tracePt t="82961" x="6043613" y="2347913"/>
          <p14:tracePt t="83103" x="6029325" y="2524125"/>
          <p14:tracePt t="83176" x="6015038" y="2586038"/>
          <p14:tracePt t="83675" x="6015038" y="2595563"/>
          <p14:tracePt t="83738" x="6015038" y="2605088"/>
          <p14:tracePt t="83989" x="6076950" y="2581275"/>
          <p14:tracePt t="84126" x="6157913" y="2562225"/>
          <p14:tracePt t="84201" x="6186488" y="2552700"/>
          <p14:tracePt t="84381" x="6224588" y="2543175"/>
          <p14:tracePt t="84557" x="6319838" y="2505075"/>
          <p14:tracePt t="84698" x="6405563" y="2505075"/>
          <p14:tracePt t="84831" x="6500813" y="2505075"/>
          <p14:tracePt t="84966" x="6538913" y="2505075"/>
          <p14:tracePt t="85167" x="6481763" y="2481263"/>
          <p14:tracePt t="85323" x="6329363" y="2433638"/>
          <p14:tracePt t="85855" x="6248400" y="2400300"/>
          <p14:tracePt t="85940" x="6315075" y="2400300"/>
          <p14:tracePt t="86076" x="6481763" y="2395538"/>
          <p14:tracePt t="86713" x="6486525" y="2395538"/>
          <p14:tracePt t="86867" x="6515100" y="2395538"/>
          <p14:tracePt t="90509" x="6481763" y="2400300"/>
          <p14:tracePt t="90663" x="6472238" y="2400300"/>
          <p14:tracePt t="90805" x="6448425" y="2414588"/>
          <p14:tracePt t="91032" x="6438900" y="2414588"/>
          <p14:tracePt t="103727" x="6362700" y="2428875"/>
          <p14:tracePt t="103879" x="6124575" y="2457450"/>
          <p14:tracePt t="103880" x="6096000" y="2462213"/>
          <p14:tracePt t="103949" x="5943600" y="2495550"/>
          <p14:tracePt t="104100" x="5705475" y="2552700"/>
          <p14:tracePt t="104106" x="5695950" y="2557463"/>
          <p14:tracePt t="104185" x="5653088" y="2562225"/>
          <p14:tracePt t="104349" x="5557838" y="2624138"/>
          <p14:tracePt t="104424" x="5534025" y="2643188"/>
          <p14:tracePt t="104578" x="5338763" y="2767013"/>
          <p14:tracePt t="104658" x="5229225" y="2824163"/>
          <p14:tracePt t="104818" x="5167313" y="2867025"/>
          <p14:tracePt t="105152" x="5248275" y="2867025"/>
          <p14:tracePt t="105225" x="5348288" y="2867025"/>
          <p14:tracePt t="105378" x="5548313" y="2847975"/>
          <p14:tracePt t="105380" x="5557838" y="2843213"/>
          <p14:tracePt t="105457" x="5748338" y="2838450"/>
          <p14:tracePt t="105925" x="6291263" y="2762250"/>
          <p14:tracePt t="105991" x="6343650" y="2747963"/>
          <p14:tracePt t="106127" x="6496050" y="2709863"/>
          <p14:tracePt t="106200" x="6543675" y="2695575"/>
          <p14:tracePt t="106337" x="6681788" y="2662238"/>
          <p14:tracePt t="106463" x="6696075" y="2662238"/>
          <p14:tracePt t="106666" x="6357938" y="2609850"/>
          <p14:tracePt t="106811" x="5900738" y="2581275"/>
          <p14:tracePt t="106957" x="5681663" y="2557463"/>
          <p14:tracePt t="107102" x="5495925" y="2557463"/>
          <p14:tracePt t="107168" x="5434013" y="2557463"/>
          <p14:tracePt t="107298" x="5414963" y="2557463"/>
          <p14:tracePt t="107301" x="5405438" y="2557463"/>
          <p14:tracePt t="107366" x="5372100" y="2566988"/>
          <p14:tracePt t="107369" x="5310188" y="2581275"/>
          <p14:tracePt t="107435" x="5248275" y="2605088"/>
          <p14:tracePt t="108057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46BC5C8-C770-46BD-8AE6-F21DB8B5658A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919169-5CBF-4193-8BA4-AF3F89905ACA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强加一个前提条件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153400" cy="5262979"/>
          </a:xfrm>
          <a:noFill/>
        </p:spPr>
        <p:txBody>
          <a:bodyPr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chemeClr val="tx2"/>
                </a:solidFill>
              </a:rPr>
              <a:t>需加前提条件：函数的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前置条件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//@requires e;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 f (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 x, 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 y)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FF0000"/>
                </a:solidFill>
              </a:rPr>
              <a:t>//@requires y &gt;= 0;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{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 r = 1;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while (y &gt; 1) {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    if (y % 2 == 1) {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        r = x * r;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    }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    x = x * x;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    y = y / 2;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}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    return r * x;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024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06870" y="1828800"/>
            <a:ext cx="3851330" cy="319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任何时候调用这个函数所需满足的条件</a:t>
            </a:r>
            <a:r>
              <a:rPr lang="zh-CN" altLang="en-US" sz="2400" dirty="0" smtClean="0">
                <a:solidFill>
                  <a:schemeClr val="tx2"/>
                </a:solidFill>
              </a:rPr>
              <a:t>，本例中，函数前置条件是，第二</a:t>
            </a:r>
            <a:r>
              <a:rPr lang="zh-CN" altLang="en-US" sz="2400" dirty="0">
                <a:solidFill>
                  <a:schemeClr val="tx2"/>
                </a:solidFill>
              </a:rPr>
              <a:t>个参数</a:t>
            </a:r>
            <a:r>
              <a:rPr lang="zh-CN" altLang="en-US" sz="2400" dirty="0" smtClean="0">
                <a:solidFill>
                  <a:schemeClr val="tx2"/>
                </a:solidFill>
              </a:rPr>
              <a:t>必须非负。</a:t>
            </a:r>
            <a:endParaRPr lang="en-US" altLang="zh-CN" sz="2400" dirty="0" smtClean="0">
              <a:solidFill>
                <a:schemeClr val="tx2"/>
              </a:solidFill>
            </a:endParaRPr>
          </a:p>
          <a:p>
            <a:pPr marL="0" indent="0" algn="just" eaLnBrk="1" hangingPunct="1">
              <a:buNone/>
            </a:pPr>
            <a:endParaRPr lang="en-US" altLang="zh-CN" sz="2400" b="1" dirty="0">
              <a:solidFill>
                <a:schemeClr val="tx2"/>
              </a:solidFill>
            </a:endParaRPr>
          </a:p>
          <a:p>
            <a:pPr marL="0" indent="0" algn="just" eaLnBrk="1" hangingPunct="1"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f</a:t>
            </a:r>
            <a:r>
              <a:rPr lang="zh-CN" altLang="en-US" sz="2400" dirty="0">
                <a:solidFill>
                  <a:schemeClr val="tx2"/>
                </a:solidFill>
              </a:rPr>
              <a:t>的功能是什么？我们知道它是计算指数函数的</a:t>
            </a:r>
            <a:r>
              <a:rPr lang="zh-CN" altLang="en-US" sz="2400" dirty="0" smtClean="0">
                <a:solidFill>
                  <a:schemeClr val="tx2"/>
                </a:solidFill>
              </a:rPr>
              <a:t>，这应该</a:t>
            </a:r>
            <a:r>
              <a:rPr lang="zh-CN" altLang="en-US" sz="2400" dirty="0">
                <a:solidFill>
                  <a:schemeClr val="tx2"/>
                </a:solidFill>
              </a:rPr>
              <a:t>被正式地表达出来。</a:t>
            </a:r>
            <a:endParaRPr lang="en-US" altLang="zh-CN" sz="2400" b="1" dirty="0" smtClean="0">
              <a:solidFill>
                <a:schemeClr val="tx2"/>
              </a:solidFill>
            </a:endParaRP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377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568"/>
    </mc:Choice>
    <mc:Fallback>
      <p:transition spd="slow" advTm="144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8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8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81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219" x="4076700" y="3414713"/>
          <p14:tracePt t="53570" x="4010025" y="3419475"/>
          <p14:tracePt t="53644" x="3943350" y="3414713"/>
          <p14:tracePt t="53794" x="3543300" y="2900363"/>
          <p14:tracePt t="53802" x="3529013" y="2876550"/>
          <p14:tracePt t="53940" x="3290888" y="2595563"/>
          <p14:tracePt t="54083" x="3143250" y="2500313"/>
          <p14:tracePt t="54160" x="3024188" y="2400300"/>
          <p14:tracePt t="54162" x="3024188" y="2395538"/>
          <p14:tracePt t="54231" x="2986088" y="2352675"/>
          <p14:tracePt t="54376" x="2857500" y="2257425"/>
          <p14:tracePt t="54380" x="2828925" y="2233613"/>
          <p14:tracePt t="54454" x="2747963" y="2124075"/>
          <p14:tracePt t="54456" x="2728913" y="2105025"/>
          <p14:tracePt t="54532" x="2695575" y="2066925"/>
          <p14:tracePt t="54598" x="2690813" y="2066925"/>
          <p14:tracePt t="54671" x="2690813" y="2062163"/>
          <p14:tracePt t="55087" x="3238500" y="1890713"/>
          <p14:tracePt t="55161" x="3457575" y="1881188"/>
          <p14:tracePt t="55238" x="3814763" y="1881188"/>
          <p14:tracePt t="55375" x="4614863" y="1824038"/>
          <p14:tracePt t="55377" x="4633913" y="1824038"/>
          <p14:tracePt t="55464" x="4791075" y="1819275"/>
          <p14:tracePt t="55551" x="5133975" y="1819275"/>
          <p14:tracePt t="55628" x="5281613" y="1809750"/>
          <p14:tracePt t="55702" x="5414963" y="1790700"/>
          <p14:tracePt t="55781" x="5472113" y="1785938"/>
          <p14:tracePt t="56056" x="5414963" y="1719263"/>
          <p14:tracePt t="56200" x="5324475" y="1676400"/>
          <p14:tracePt t="56346" x="5086350" y="1595438"/>
          <p14:tracePt t="56502" x="4938713" y="1581150"/>
          <p14:tracePt t="56666" x="4910138" y="1576388"/>
          <p14:tracePt t="56905" x="4914900" y="1576388"/>
          <p14:tracePt t="57052" x="4967288" y="1562100"/>
          <p14:tracePt t="57208" x="5005388" y="1557338"/>
          <p14:tracePt t="57283" x="5024438" y="1557338"/>
          <p14:tracePt t="57356" x="5043488" y="1557338"/>
          <p14:tracePt t="57502" x="5081588" y="1552575"/>
          <p14:tracePt t="58040" x="5081588" y="1543050"/>
          <p14:tracePt t="58393" x="5148263" y="1552575"/>
          <p14:tracePt t="58554" x="5291138" y="1552575"/>
          <p14:tracePt t="58643" x="5314950" y="1552575"/>
          <p14:tracePt t="58735" x="5329238" y="1552575"/>
          <p14:tracePt t="58898" x="5381625" y="1552575"/>
          <p14:tracePt t="59379" x="5405438" y="1528763"/>
          <p14:tracePt t="59539" x="5419725" y="1457325"/>
          <p14:tracePt t="59708" x="5438775" y="1395413"/>
          <p14:tracePt t="59868" x="5438775" y="1371600"/>
          <p14:tracePt t="60401" x="5538788" y="1409700"/>
          <p14:tracePt t="60402" x="5553075" y="1414463"/>
          <p14:tracePt t="60556" x="5776913" y="1471613"/>
          <p14:tracePt t="60641" x="5791200" y="1476375"/>
          <p14:tracePt t="60714" x="5824538" y="1476375"/>
          <p14:tracePt t="60788" x="5857875" y="1481138"/>
          <p14:tracePt t="60933" x="5919788" y="1485900"/>
          <p14:tracePt t="61081" x="5948363" y="1495425"/>
          <p14:tracePt t="61165" x="5995988" y="1500188"/>
          <p14:tracePt t="61257" x="6062663" y="1509713"/>
          <p14:tracePt t="61410" x="6172200" y="1519238"/>
          <p14:tracePt t="61415" x="6176963" y="1519238"/>
          <p14:tracePt t="61481" x="6186488" y="1519238"/>
          <p14:tracePt t="61564" x="6229350" y="1524000"/>
          <p14:tracePt t="61642" x="6300788" y="1528763"/>
          <p14:tracePt t="61648" x="6305550" y="1528763"/>
          <p14:tracePt t="61723" x="6353175" y="1533525"/>
          <p14:tracePt t="61881" x="6543675" y="1533525"/>
          <p14:tracePt t="61954" x="6557963" y="1533525"/>
          <p14:tracePt t="62174" x="6643688" y="1519238"/>
          <p14:tracePt t="62840" x="6753225" y="1504950"/>
          <p14:tracePt t="62925" x="6777038" y="1500188"/>
          <p14:tracePt t="63086" x="6905625" y="1476375"/>
          <p14:tracePt t="63088" x="6915150" y="1476375"/>
          <p14:tracePt t="63166" x="6953250" y="1471613"/>
          <p14:tracePt t="65098" x="6867525" y="1471613"/>
          <p14:tracePt t="65162" x="6858000" y="1471613"/>
          <p14:tracePt t="65235" x="6848475" y="1471613"/>
          <p14:tracePt t="65363" x="6834188" y="1476375"/>
          <p14:tracePt t="65495" x="6829425" y="1476375"/>
          <p14:tracePt t="66394" x="6848475" y="1476375"/>
          <p14:tracePt t="66522" x="6877050" y="1476375"/>
          <p14:tracePt t="66594" x="6881813" y="1476375"/>
          <p14:tracePt t="66661" x="6886575" y="1476375"/>
          <p14:tracePt t="66801" x="6896100" y="1476375"/>
          <p14:tracePt t="66955" x="6905625" y="1476375"/>
          <p14:tracePt t="67084" x="6915150" y="1476375"/>
          <p14:tracePt t="67151" x="6919913" y="1476375"/>
          <p14:tracePt t="67285" x="6924675" y="1476375"/>
          <p14:tracePt t="67477" x="6929438" y="1476375"/>
          <p14:tracePt t="67863" x="6924675" y="1476375"/>
          <p14:tracePt t="68090" x="6972300" y="1476375"/>
          <p14:tracePt t="68166" x="6977063" y="1476375"/>
          <p14:tracePt t="68392" x="7043738" y="1476375"/>
          <p14:tracePt t="68695" x="7043738" y="1466850"/>
          <p14:tracePt t="68926" x="7043738" y="1462088"/>
          <p14:tracePt t="69637" x="7043738" y="1495425"/>
          <p14:tracePt t="70058" x="6929438" y="1528763"/>
          <p14:tracePt t="70146" x="6805613" y="1538288"/>
          <p14:tracePt t="70240" x="6700838" y="1557338"/>
          <p14:tracePt t="70243" x="6696075" y="1557338"/>
          <p14:tracePt t="70330" x="6529388" y="1585913"/>
          <p14:tracePt t="70333" x="6515100" y="1585913"/>
          <p14:tracePt t="70408" x="6448425" y="1600200"/>
          <p14:tracePt t="70570" x="6176963" y="1628775"/>
          <p14:tracePt t="70648" x="6076950" y="1638300"/>
          <p14:tracePt t="70804" x="5757863" y="1638300"/>
          <p14:tracePt t="70962" x="5510213" y="1638300"/>
          <p14:tracePt t="71118" x="5219700" y="1638300"/>
          <p14:tracePt t="71126" x="5205413" y="1638300"/>
          <p14:tracePt t="71207" x="5114925" y="1633538"/>
          <p14:tracePt t="71210" x="5110163" y="1633538"/>
          <p14:tracePt t="71379" x="5033963" y="1576388"/>
          <p14:tracePt t="71537" x="5033963" y="1533525"/>
          <p14:tracePt t="71691" x="5033963" y="1371600"/>
          <p14:tracePt t="71846" x="5033963" y="1262063"/>
          <p14:tracePt t="72005" x="5038725" y="1195388"/>
          <p14:tracePt t="72154" x="5119688" y="1066800"/>
          <p14:tracePt t="72235" x="5243513" y="1052513"/>
          <p14:tracePt t="72239" x="5248275" y="1052513"/>
          <p14:tracePt t="72314" x="5372100" y="1052513"/>
          <p14:tracePt t="72474" x="5638800" y="1052513"/>
          <p14:tracePt t="72648" x="6005513" y="1085850"/>
          <p14:tracePt t="72650" x="6019800" y="1085850"/>
          <p14:tracePt t="72801" x="6300788" y="1138238"/>
          <p14:tracePt t="72958" x="6510338" y="1157288"/>
          <p14:tracePt t="73132" x="6781800" y="1181100"/>
          <p14:tracePt t="73226" x="6910388" y="1185863"/>
          <p14:tracePt t="73231" x="6915150" y="1185863"/>
          <p14:tracePt t="73393" x="6991350" y="1195388"/>
          <p14:tracePt t="73576" x="7091363" y="1219200"/>
          <p14:tracePt t="73663" x="7124700" y="1233488"/>
          <p14:tracePt t="73751" x="7153275" y="1247775"/>
          <p14:tracePt t="73908" x="7262813" y="1285875"/>
          <p14:tracePt t="74051" x="7348538" y="1323975"/>
          <p14:tracePt t="74055" x="7353300" y="1328738"/>
          <p14:tracePt t="74132" x="7381875" y="1366838"/>
          <p14:tracePt t="74353" x="7381875" y="1395413"/>
          <p14:tracePt t="74497" x="7353300" y="1423988"/>
          <p14:tracePt t="74645" x="7305675" y="1447800"/>
          <p14:tracePt t="75175" x="6510338" y="1619250"/>
          <p14:tracePt t="75181" x="6500813" y="1624013"/>
          <p14:tracePt t="75251" x="6362700" y="1652588"/>
          <p14:tracePt t="75394" x="6105525" y="1700213"/>
          <p14:tracePt t="75398" x="6100763" y="1704975"/>
          <p14:tracePt t="75539" x="5867400" y="1709738"/>
          <p14:tracePt t="75687" x="5591175" y="1709738"/>
          <p14:tracePt t="75832" x="5372100" y="1704975"/>
          <p14:tracePt t="75906" x="5319713" y="1690688"/>
          <p14:tracePt t="76053" x="5105400" y="1643063"/>
          <p14:tracePt t="76189" x="5038725" y="1595438"/>
          <p14:tracePt t="76324" x="4972050" y="1452563"/>
          <p14:tracePt t="76457" x="4938713" y="1366838"/>
          <p14:tracePt t="76586" x="4938713" y="1266825"/>
          <p14:tracePt t="76652" x="4976813" y="1209675"/>
          <p14:tracePt t="76788" x="5048250" y="1138238"/>
          <p14:tracePt t="76916" x="5057775" y="1138238"/>
          <p14:tracePt t="77055" x="5057775" y="1143000"/>
          <p14:tracePt t="77368" x="4891088" y="1219200"/>
          <p14:tracePt t="77369" x="0" y="0"/>
        </p14:tracePtLst>
        <p14:tracePtLst>
          <p14:tracePt t="83570" x="4267200" y="2224088"/>
          <p14:tracePt t="83650" x="4157663" y="2295525"/>
          <p14:tracePt t="83662" x="4133850" y="2305050"/>
          <p14:tracePt t="83734" x="3976688" y="2386013"/>
          <p14:tracePt t="83738" x="3948113" y="2400300"/>
          <p14:tracePt t="83816" x="3762375" y="2471738"/>
          <p14:tracePt t="83818" x="3748088" y="2476500"/>
          <p14:tracePt t="83888" x="3638550" y="2500313"/>
          <p14:tracePt t="84041" x="3295650" y="2509838"/>
          <p14:tracePt t="84127" x="3048000" y="2509838"/>
          <p14:tracePt t="84133" x="3033713" y="2509838"/>
          <p14:tracePt t="84143" x="3024188" y="2509838"/>
          <p14:tracePt t="84148" x="3009900" y="2509838"/>
          <p14:tracePt t="84237" x="2814638" y="2509838"/>
          <p14:tracePt t="84319" x="2609850" y="2509838"/>
          <p14:tracePt t="84323" x="2586038" y="2509838"/>
          <p14:tracePt t="84472" x="2128838" y="2509838"/>
          <p14:tracePt t="84630" x="1752600" y="2443163"/>
          <p14:tracePt t="84636" x="1733550" y="2443163"/>
          <p14:tracePt t="84712" x="1495425" y="2400300"/>
          <p14:tracePt t="85177" x="600075" y="2262188"/>
          <p14:tracePt t="85183" x="581025" y="2262188"/>
          <p14:tracePt t="85351" x="323850" y="2228850"/>
          <p14:tracePt t="85496" x="314325" y="2228850"/>
          <p14:tracePt t="85955" x="328613" y="2228850"/>
          <p14:tracePt t="86090" x="347663" y="2219325"/>
          <p14:tracePt t="86160" x="361950" y="2214563"/>
          <p14:tracePt t="86308" x="376238" y="2219325"/>
          <p14:tracePt t="86454" x="385763" y="2219325"/>
          <p14:tracePt t="86836" x="461963" y="2228850"/>
          <p14:tracePt t="86906" x="538163" y="2238375"/>
          <p14:tracePt t="87039" x="642938" y="2247900"/>
          <p14:tracePt t="87180" x="719138" y="2247900"/>
          <p14:tracePt t="87360" x="804863" y="2247900"/>
          <p14:tracePt t="87524" x="942975" y="2247900"/>
          <p14:tracePt t="87699" x="1119188" y="2243138"/>
          <p14:tracePt t="87710" x="1143000" y="2243138"/>
          <p14:tracePt t="87777" x="1281113" y="2233613"/>
          <p14:tracePt t="87938" x="1466850" y="2224088"/>
          <p14:tracePt t="88103" x="1552575" y="2209800"/>
          <p14:tracePt t="88188" x="1552575" y="2200275"/>
          <p14:tracePt t="88348" x="1519238" y="2119313"/>
          <p14:tracePt t="88429" x="1504950" y="2081213"/>
          <p14:tracePt t="88611" x="1395413" y="1947863"/>
          <p14:tracePt t="88711" x="1309688" y="1895475"/>
          <p14:tracePt t="88896" x="1042988" y="1819275"/>
          <p14:tracePt t="89068" x="909638" y="1814513"/>
          <p14:tracePt t="89155" x="847725" y="1814513"/>
          <p14:tracePt t="89323" x="781050" y="1814513"/>
          <p14:tracePt t="89409" x="738188" y="1814513"/>
          <p14:tracePt t="89487" x="700088" y="1824038"/>
          <p14:tracePt t="89577" x="690563" y="1828800"/>
          <p14:tracePt t="89662" x="690563" y="1833563"/>
          <p14:tracePt t="89831" x="1147763" y="1843088"/>
          <p14:tracePt t="90013" x="1876425" y="1828800"/>
          <p14:tracePt t="90023" x="1909763" y="1828800"/>
          <p14:tracePt t="90176" x="2247900" y="1824038"/>
          <p14:tracePt t="90179" x="2257425" y="1824038"/>
          <p14:tracePt t="90341" x="2514600" y="1809750"/>
          <p14:tracePt t="90342" x="2528888" y="1804988"/>
          <p14:tracePt t="90501" x="2690813" y="1804988"/>
          <p14:tracePt t="90649" x="2700338" y="1804988"/>
          <p14:tracePt t="90794" x="2795588" y="1804988"/>
          <p14:tracePt t="90943" x="2809875" y="1890713"/>
          <p14:tracePt t="91111" x="2490788" y="2090738"/>
          <p14:tracePt t="91116" x="2471738" y="2095500"/>
          <p14:tracePt t="91200" x="2271713" y="2152650"/>
          <p14:tracePt t="91283" x="2009775" y="2219325"/>
          <p14:tracePt t="91433" x="1600200" y="2347913"/>
          <p14:tracePt t="91585" x="1304925" y="2381250"/>
          <p14:tracePt t="91660" x="1157288" y="2352675"/>
          <p14:tracePt t="91818" x="942975" y="2343150"/>
          <p14:tracePt t="91964" x="814388" y="2352675"/>
          <p14:tracePt t="92111" x="752475" y="2357438"/>
          <p14:tracePt t="92115" x="747713" y="2357438"/>
          <p14:tracePt t="92193" x="728663" y="2362200"/>
          <p14:tracePt t="92366" x="685800" y="2376488"/>
          <p14:tracePt t="92370" x="685800" y="2381250"/>
          <p14:tracePt t="92454" x="676275" y="2400300"/>
          <p14:tracePt t="92596" x="681038" y="2452688"/>
          <p14:tracePt t="92673" x="695325" y="2490788"/>
          <p14:tracePt t="92825" x="723900" y="2600325"/>
          <p14:tracePt t="92972" x="704850" y="2705100"/>
          <p14:tracePt t="93127" x="600075" y="2709863"/>
          <p14:tracePt t="93206" x="581025" y="2700338"/>
          <p14:tracePt t="93363" x="538163" y="2619375"/>
          <p14:tracePt t="93366" x="538163" y="2614613"/>
          <p14:tracePt t="93450" x="490538" y="2538413"/>
          <p14:tracePt t="93548" x="433388" y="2409825"/>
          <p14:tracePt t="93706" x="419100" y="2324100"/>
          <p14:tracePt t="93866" x="442913" y="2290763"/>
          <p14:tracePt t="94018" x="695325" y="2214563"/>
          <p14:tracePt t="94021" x="709613" y="2209800"/>
          <p14:tracePt t="94175" x="1023938" y="2219325"/>
          <p14:tracePt t="94334" x="1376363" y="2238375"/>
          <p14:tracePt t="94491" x="1914525" y="2233613"/>
          <p14:tracePt t="94582" x="2138363" y="2233613"/>
          <p14:tracePt t="94666" x="2428875" y="2238375"/>
          <p14:tracePt t="95114" x="3476625" y="2243138"/>
          <p14:tracePt t="95192" x="3519488" y="2243138"/>
          <p14:tracePt t="95333" x="3600450" y="2243138"/>
          <p14:tracePt t="96007" x="0" y="0"/>
        </p14:tracePtLst>
        <p14:tracePtLst>
          <p14:tracePt t="120948" x="4090988" y="2276475"/>
          <p14:tracePt t="121228" x="3667125" y="2276475"/>
          <p14:tracePt t="121239" x="3590925" y="2271713"/>
          <p14:tracePt t="121331" x="3281363" y="2247900"/>
          <p14:tracePt t="121339" x="3281363" y="2243138"/>
          <p14:tracePt t="121347" x="3271838" y="2243138"/>
          <p14:tracePt t="121439" x="3119438" y="2219325"/>
          <p14:tracePt t="121444" x="3090863" y="2214563"/>
          <p14:tracePt t="121553" x="2900363" y="2185988"/>
          <p14:tracePt t="121556" x="2876550" y="2181225"/>
          <p14:tracePt t="121644" x="2805113" y="2181225"/>
          <p14:tracePt t="121824" x="2562225" y="2181225"/>
          <p14:tracePt t="122024" x="2524125" y="2176463"/>
          <p14:tracePt t="122026" x="2524125" y="2171700"/>
          <p14:tracePt t="122034" x="2519363" y="2171700"/>
          <p14:tracePt t="122120" x="2457450" y="2119313"/>
          <p14:tracePt t="122213" x="2405063" y="2066925"/>
          <p14:tracePt t="122382" x="2371725" y="2005013"/>
          <p14:tracePt t="122546" x="2409825" y="1943100"/>
          <p14:tracePt t="122629" x="2433638" y="1933575"/>
          <p14:tracePt t="122710" x="2443163" y="1928813"/>
          <p14:tracePt t="122865" x="2462213" y="1924050"/>
          <p14:tracePt t="123040" x="2724150" y="1924050"/>
          <p14:tracePt t="123141" x="2838450" y="1962150"/>
          <p14:tracePt t="123238" x="3243263" y="2081213"/>
          <p14:tracePt t="123241" x="3257550" y="2081213"/>
          <p14:tracePt t="123339" x="3338513" y="2114550"/>
          <p14:tracePt t="123519" x="3409950" y="2162175"/>
          <p14:tracePt t="123698" x="3414713" y="2219325"/>
          <p14:tracePt t="123871" x="3381375" y="2347913"/>
          <p14:tracePt t="123971" x="3362325" y="2366963"/>
          <p14:tracePt t="124059" x="3333750" y="2381250"/>
          <p14:tracePt t="124153" x="3300413" y="2390775"/>
          <p14:tracePt t="124377" x="3019425" y="2414588"/>
          <p14:tracePt t="124381" x="2995613" y="2414588"/>
          <p14:tracePt t="124485" x="2900363" y="2414588"/>
          <p14:tracePt t="124490" x="2886075" y="2414588"/>
          <p14:tracePt t="124682" x="2633663" y="2428875"/>
          <p14:tracePt t="125195" x="1781175" y="2381250"/>
          <p14:tracePt t="125361" x="1414463" y="2357438"/>
          <p14:tracePt t="125543" x="1023938" y="2343150"/>
          <p14:tracePt t="125712" x="785813" y="2343150"/>
          <p14:tracePt t="125886" x="595313" y="2328863"/>
          <p14:tracePt t="125971" x="585788" y="2328863"/>
          <p14:tracePt t="126213" x="742950" y="2281238"/>
          <p14:tracePt t="126379" x="1071563" y="2300288"/>
          <p14:tracePt t="126542" x="1547813" y="2309813"/>
          <p14:tracePt t="126643" x="2000250" y="2414588"/>
          <p14:tracePt t="126738" x="2243138" y="2476500"/>
          <p14:tracePt t="126898" x="2562225" y="2547938"/>
          <p14:tracePt t="127065" x="2762250" y="2609850"/>
          <p14:tracePt t="127070" x="2767013" y="2609850"/>
          <p14:tracePt t="127151" x="2809875" y="2619375"/>
          <p14:tracePt t="127324" x="3105150" y="2709863"/>
          <p14:tracePt t="127493" x="3167063" y="2738438"/>
          <p14:tracePt t="127652" x="3171825" y="2738438"/>
          <p14:tracePt t="127911" x="2867025" y="2566988"/>
          <p14:tracePt t="128080" x="2757488" y="2533650"/>
          <p14:tracePt t="128165" x="2862263" y="2571750"/>
          <p14:tracePt t="128256" x="3024188" y="2600325"/>
          <p14:tracePt t="128439" x="3195638" y="2733675"/>
          <p14:tracePt t="128444" x="3219450" y="2747963"/>
          <p14:tracePt t="128447" x="3228975" y="2757488"/>
          <p14:tracePt t="128690" x="3705225" y="3090863"/>
          <p14:tracePt t="128804" x="4052888" y="3362325"/>
          <p14:tracePt t="128807" x="4062413" y="3367088"/>
          <p14:tracePt t="128815" x="4071938" y="3376613"/>
          <p14:tracePt t="128932" x="4176713" y="3429000"/>
          <p14:tracePt t="128934" x="4186238" y="3433763"/>
          <p14:tracePt t="128944" x="4195763" y="3433763"/>
          <p14:tracePt t="129069" x="4524375" y="3538538"/>
          <p14:tracePt t="129206" x="4891088" y="3581400"/>
          <p14:tracePt t="129213" x="4900613" y="3581400"/>
          <p14:tracePt t="129334" x="5053013" y="3595688"/>
          <p14:tracePt t="129438" x="5181600" y="3605213"/>
          <p14:tracePt t="129709" x="5824538" y="3648075"/>
          <p14:tracePt t="129921" x="6443663" y="3733800"/>
          <p14:tracePt t="129925" x="6448425" y="3738563"/>
          <p14:tracePt t="130225" x="6457950" y="3738563"/>
          <p14:tracePt t="130437" x="6743700" y="3800475"/>
          <p14:tracePt t="130445" x="6753225" y="3800475"/>
          <p14:tracePt t="130652" x="7048500" y="3881438"/>
          <p14:tracePt t="130821" x="7134225" y="3910013"/>
          <p14:tracePt t="131003" x="7158038" y="3967163"/>
          <p14:tracePt t="131006" x="7158038" y="3981450"/>
          <p14:tracePt t="131181" x="7158038" y="4010025"/>
          <p14:tracePt t="131191" x="7158038" y="4014788"/>
          <p14:tracePt t="131285" x="7119938" y="4048125"/>
          <p14:tracePt t="131376" x="7029450" y="4100513"/>
          <p14:tracePt t="131542" x="6700838" y="4281488"/>
          <p14:tracePt t="131648" x="6586538" y="4291013"/>
          <p14:tracePt t="131752" x="6534150" y="4291013"/>
          <p14:tracePt t="131912" x="6467475" y="4291013"/>
          <p14:tracePt t="132075" x="6257925" y="4291013"/>
          <p14:tracePt t="132080" x="6243638" y="4291013"/>
          <p14:tracePt t="132173" x="5981700" y="4291013"/>
          <p14:tracePt t="132176" x="5972175" y="4291013"/>
          <p14:tracePt t="132259" x="5762625" y="4338638"/>
          <p14:tracePt t="132425" x="5581650" y="4410075"/>
          <p14:tracePt t="132588" x="5472113" y="4410075"/>
          <p14:tracePt t="132668" x="5372100" y="4424363"/>
          <p14:tracePt t="132840" x="5357813" y="4424363"/>
          <p14:tracePt t="133844" x="5395913" y="4429125"/>
          <p14:tracePt t="134057" x="5962650" y="4510088"/>
          <p14:tracePt t="134149" x="6334125" y="4557713"/>
          <p14:tracePt t="134256" x="6753225" y="4576763"/>
          <p14:tracePt t="134434" x="7191375" y="4586288"/>
          <p14:tracePt t="134625" x="7443788" y="4552950"/>
          <p14:tracePt t="134630" x="7448550" y="4552950"/>
          <p14:tracePt t="134757" x="7548563" y="4552950"/>
          <p14:tracePt t="135284" x="8024813" y="4552950"/>
          <p14:tracePt t="135440" x="8115300" y="4548188"/>
          <p14:tracePt t="135600" x="8120063" y="4548188"/>
          <p14:tracePt t="135682" x="8134350" y="4552950"/>
          <p14:tracePt t="135929" x="8134350" y="4572000"/>
          <p14:tracePt t="136167" x="8101013" y="4633913"/>
          <p14:tracePt t="136268" x="8029575" y="4662488"/>
          <p14:tracePt t="136450" x="7615238" y="4810125"/>
          <p14:tracePt t="136617" x="7034213" y="4976813"/>
          <p14:tracePt t="136711" x="6929438" y="5005388"/>
          <p14:tracePt t="136720" x="6919913" y="5010150"/>
          <p14:tracePt t="136802" x="6777038" y="5019675"/>
          <p14:tracePt t="136970" x="6472238" y="5053013"/>
          <p14:tracePt t="136975" x="6467475" y="5057775"/>
          <p14:tracePt t="137053" x="6410325" y="5057775"/>
          <p14:tracePt t="137147" x="6215063" y="5057775"/>
          <p14:tracePt t="137237" x="6157913" y="5057775"/>
          <p14:tracePt t="137403" x="5967413" y="5053013"/>
          <p14:tracePt t="137584" x="5695950" y="5000625"/>
          <p14:tracePt t="137676" x="5600700" y="4976813"/>
          <p14:tracePt t="137835" x="5472113" y="4967288"/>
          <p14:tracePt t="137836" x="5467350" y="4967288"/>
          <p14:tracePt t="137915" x="5343525" y="4948238"/>
          <p14:tracePt t="137996" x="5291138" y="4943475"/>
          <p14:tracePt t="138179" x="5148263" y="4933950"/>
          <p14:tracePt t="138189" x="5138738" y="4933950"/>
          <p14:tracePt t="138268" x="5133975" y="4933950"/>
          <p14:tracePt t="138705" x="5453063" y="4933950"/>
          <p14:tracePt t="138708" x="5476875" y="4933950"/>
          <p14:tracePt t="138928" x="6253163" y="4976813"/>
          <p14:tracePt t="139050" x="6572250" y="4981575"/>
          <p14:tracePt t="139054" x="6600825" y="4981575"/>
          <p14:tracePt t="139162" x="7048500" y="4991100"/>
          <p14:tracePt t="139352" x="7539038" y="4976813"/>
          <p14:tracePt t="139457" x="7686675" y="4953000"/>
          <p14:tracePt t="139566" x="7848600" y="4981575"/>
          <p14:tracePt t="139570" x="7858125" y="4986338"/>
          <p14:tracePt t="139679" x="7862888" y="4986338"/>
          <p14:tracePt t="141147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A7AE13B-107C-4E9E-B864-42A53E6E147C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6DBD6-9622-4D66-8023-B4F02B423612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制定一个后置条件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153400" cy="4437063"/>
          </a:xfrm>
          <a:noFill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chemeClr val="tx2"/>
                </a:solidFill>
              </a:rPr>
              <a:t>函数的</a:t>
            </a:r>
            <a:r>
              <a:rPr lang="zh-CN" altLang="en-US" sz="2400" b="1" smtClean="0">
                <a:solidFill>
                  <a:srgbClr val="FF0000"/>
                </a:solidFill>
              </a:rPr>
              <a:t>后置条件</a:t>
            </a:r>
            <a:r>
              <a:rPr lang="zh-CN" altLang="en-US" sz="2400" b="1" smtClean="0">
                <a:solidFill>
                  <a:schemeClr val="tx2"/>
                </a:solidFill>
              </a:rPr>
              <a:t>  </a:t>
            </a:r>
            <a:r>
              <a:rPr lang="en-US" altLang="zh-CN" sz="2400" b="1" smtClean="0">
                <a:solidFill>
                  <a:srgbClr val="FF0000"/>
                </a:solidFill>
              </a:rPr>
              <a:t>//@ensures e;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chemeClr val="tx2"/>
                </a:solidFill>
              </a:rPr>
              <a:t>先构造一个幂函数 </a:t>
            </a:r>
            <a:r>
              <a:rPr lang="en-US" altLang="zh-CN" sz="2400" b="1" smtClean="0">
                <a:solidFill>
                  <a:schemeClr val="tx2"/>
                </a:solidFill>
              </a:rPr>
              <a:t>POW (int x, int y)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 b="1" smtClean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chemeClr val="tx2"/>
                </a:solidFill>
              </a:rPr>
              <a:t>int POW (int x, int y)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chemeClr val="tx2"/>
                </a:solidFill>
              </a:rPr>
              <a:t>//@requires y &gt;=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chemeClr val="tx2"/>
                </a:solidFill>
              </a:rPr>
              <a:t>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chemeClr val="tx2"/>
                </a:solidFill>
              </a:rPr>
              <a:t>    if (y == 0)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chemeClr val="tx2"/>
                </a:solidFill>
              </a:rPr>
              <a:t>        return 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chemeClr val="tx2"/>
                </a:solidFill>
              </a:rPr>
              <a:t>    else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chemeClr val="tx2"/>
                </a:solidFill>
              </a:rPr>
              <a:t>        return x * POW(x, y-1);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127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21"/>
    </mc:Choice>
    <mc:Fallback>
      <p:transition spd="slow" advTm="68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9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91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1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91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59" x="3514725" y="2886075"/>
          <p14:tracePt t="3731" x="3429000" y="2724150"/>
          <p14:tracePt t="3803" x="3276600" y="2509838"/>
          <p14:tracePt t="3811" x="3267075" y="2500313"/>
          <p14:tracePt t="3942" x="3167063" y="2276475"/>
          <p14:tracePt t="4475" x="2843213" y="1490663"/>
          <p14:tracePt t="4663" x="2843213" y="1481138"/>
          <p14:tracePt t="5088" x="2847975" y="1495425"/>
          <p14:tracePt t="5196" x="2852738" y="1504950"/>
          <p14:tracePt t="5249" x="2852738" y="1509713"/>
          <p14:tracePt t="5745" x="2862263" y="1509713"/>
          <p14:tracePt t="5848" x="2876550" y="1509713"/>
          <p14:tracePt t="5998" x="2881313" y="1481138"/>
          <p14:tracePt t="6100" x="2886075" y="1462088"/>
          <p14:tracePt t="6207" x="2900363" y="1371600"/>
          <p14:tracePt t="6259" x="2943225" y="1257300"/>
          <p14:tracePt t="6373" x="2943225" y="1228725"/>
          <p14:tracePt t="6556" x="2928938" y="1352550"/>
          <p14:tracePt t="6660" x="2924175" y="1447800"/>
          <p14:tracePt t="6761" x="2933700" y="1576388"/>
          <p14:tracePt t="6864" x="2933700" y="1590675"/>
          <p14:tracePt t="6968" x="3005138" y="1576388"/>
          <p14:tracePt t="7029" x="3052763" y="1557338"/>
          <p14:tracePt t="7140" x="3109913" y="1509713"/>
          <p14:tracePt t="7245" x="3124200" y="1495425"/>
          <p14:tracePt t="7602" x="3143250" y="1495425"/>
          <p14:tracePt t="7709" x="3324225" y="1500188"/>
          <p14:tracePt t="7775" x="3338513" y="1500188"/>
          <p14:tracePt t="7900" x="3390900" y="1509713"/>
          <p14:tracePt t="8634" x="3419475" y="1509713"/>
          <p14:tracePt t="8763" x="3629025" y="1533525"/>
          <p14:tracePt t="8839" x="3900488" y="1557338"/>
          <p14:tracePt t="8842" x="3919538" y="1557338"/>
          <p14:tracePt t="8911" x="4048125" y="1562100"/>
          <p14:tracePt t="8915" x="4067175" y="1566863"/>
          <p14:tracePt t="8979" x="4138613" y="1566863"/>
          <p14:tracePt t="9107" x="4495800" y="1576388"/>
          <p14:tracePt t="9429" x="4610100" y="1538288"/>
          <p14:tracePt t="9546" x="4667250" y="1514475"/>
          <p14:tracePt t="9755" x="4733925" y="1438275"/>
          <p14:tracePt t="9757" x="4743450" y="1428750"/>
          <p14:tracePt t="9880" x="4795838" y="1390650"/>
          <p14:tracePt t="11521" x="4762500" y="1371600"/>
          <p14:tracePt t="11634" x="4752975" y="1366838"/>
          <p14:tracePt t="11942" x="4767263" y="1366838"/>
          <p14:tracePt t="12035" x="4776788" y="1366838"/>
          <p14:tracePt t="12039" x="4781550" y="1366838"/>
          <p14:tracePt t="12243" x="4781550" y="1362075"/>
          <p14:tracePt t="12733" x="4805363" y="1357313"/>
          <p14:tracePt t="12799" x="4829175" y="1347788"/>
          <p14:tracePt t="12896" x="4867275" y="1323975"/>
          <p14:tracePt t="12992" x="4876800" y="1323975"/>
          <p14:tracePt t="13083" x="4891088" y="1323975"/>
          <p14:tracePt t="13215" x="4891088" y="1328738"/>
          <p14:tracePt t="13371" x="5105400" y="1395413"/>
          <p14:tracePt t="13565" x="5067300" y="1433513"/>
          <p14:tracePt t="13569" x="5067300" y="1438275"/>
          <p14:tracePt t="13618" x="5029200" y="1447800"/>
          <p14:tracePt t="13723" x="4843463" y="1466850"/>
          <p14:tracePt t="13727" x="4824413" y="1471613"/>
          <p14:tracePt t="13836" x="4586288" y="1490663"/>
          <p14:tracePt t="13838" x="4576763" y="1490663"/>
          <p14:tracePt t="13886" x="4476750" y="1504950"/>
          <p14:tracePt t="13941" x="4391025" y="1514475"/>
          <p14:tracePt t="13945" x="4367213" y="1519238"/>
          <p14:tracePt t="14442" x="3509963" y="1509713"/>
          <p14:tracePt t="14448" x="3505200" y="1509713"/>
          <p14:tracePt t="14518" x="3367088" y="1509713"/>
          <p14:tracePt t="14634" x="3109913" y="1543050"/>
          <p14:tracePt t="14743" x="2852738" y="1557338"/>
          <p14:tracePt t="14795" x="2824163" y="1557338"/>
          <p14:tracePt t="14900" x="2762250" y="1557338"/>
          <p14:tracePt t="15150" x="2762250" y="1543050"/>
          <p14:tracePt t="15262" x="2819400" y="1504950"/>
          <p14:tracePt t="15371" x="2824163" y="1500188"/>
          <p14:tracePt t="15542" x="2843213" y="1466850"/>
          <p14:tracePt t="15669" x="2847975" y="1457325"/>
          <p14:tracePt t="15742" x="2857500" y="1457325"/>
          <p14:tracePt t="15874" x="2924175" y="1495425"/>
          <p14:tracePt t="21916" x="3124200" y="1504950"/>
          <p14:tracePt t="22011" x="3324225" y="1504950"/>
          <p14:tracePt t="22108" x="3524250" y="1504950"/>
          <p14:tracePt t="22155" x="3676650" y="1504950"/>
          <p14:tracePt t="22257" x="3971925" y="1504950"/>
          <p14:tracePt t="22317" x="4105275" y="1504950"/>
          <p14:tracePt t="22371" x="4262438" y="1504950"/>
          <p14:tracePt t="22473" x="4343400" y="1504950"/>
          <p14:tracePt t="22570" x="4414838" y="1519238"/>
          <p14:tracePt t="22669" x="4533900" y="1533525"/>
          <p14:tracePt t="22676" x="4543425" y="1533525"/>
          <p14:tracePt t="22729" x="4548188" y="1533525"/>
          <p14:tracePt t="22827" x="4552950" y="1533525"/>
          <p14:tracePt t="23010" x="4695825" y="1547813"/>
          <p14:tracePt t="23107" x="4843463" y="1604963"/>
          <p14:tracePt t="23425" x="4857750" y="1628775"/>
          <p14:tracePt t="23431" x="4862513" y="1633538"/>
          <p14:tracePt t="23482" x="4895850" y="1671638"/>
          <p14:tracePt t="23483" x="4905375" y="1671638"/>
          <p14:tracePt t="23544" x="4976813" y="1752600"/>
          <p14:tracePt t="23645" x="5029200" y="1833563"/>
          <p14:tracePt t="23649" x="5033963" y="1843088"/>
          <p14:tracePt t="23695" x="5053013" y="1871663"/>
          <p14:tracePt t="23701" x="5057775" y="1876425"/>
          <p14:tracePt t="23758" x="5062538" y="1900238"/>
          <p14:tracePt t="23857" x="5072063" y="1928813"/>
          <p14:tracePt t="24326" x="0" y="0"/>
        </p14:tracePtLst>
        <p14:tracePtLst>
          <p14:tracePt t="40604" x="4143375" y="3943350"/>
          <p14:tracePt t="41044" x="4176713" y="3571875"/>
          <p14:tracePt t="41189" x="4276725" y="2581275"/>
          <p14:tracePt t="41194" x="4286250" y="2547938"/>
          <p14:tracePt t="41248" x="4286250" y="2476500"/>
          <p14:tracePt t="41411" x="4233863" y="2438400"/>
          <p14:tracePt t="41412" x="4224338" y="2433638"/>
          <p14:tracePt t="41476" x="4057650" y="2333625"/>
          <p14:tracePt t="41534" x="3967163" y="2276475"/>
          <p14:tracePt t="41659" x="3771900" y="2233613"/>
          <p14:tracePt t="41667" x="3767138" y="2228850"/>
          <p14:tracePt t="41724" x="3576638" y="2190750"/>
          <p14:tracePt t="41726" x="3562350" y="2185988"/>
          <p14:tracePt t="41861" x="3233738" y="2066925"/>
          <p14:tracePt t="41980" x="3162300" y="2033588"/>
          <p14:tracePt t="42088" x="3448050" y="1995488"/>
          <p14:tracePt t="42144" x="3733800" y="1966913"/>
          <p14:tracePt t="42147" x="3819525" y="1966913"/>
          <p14:tracePt t="42246" x="4738688" y="1957388"/>
          <p14:tracePt t="42302" x="4986338" y="1947863"/>
          <p14:tracePt t="42304" x="5019675" y="1947863"/>
          <p14:tracePt t="42400" x="5148263" y="1966913"/>
          <p14:tracePt t="42495" x="5176838" y="1976438"/>
          <p14:tracePt t="42637" x="5200650" y="2009775"/>
          <p14:tracePt t="42692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1EFAFBB-684B-4B72-B0DF-4AF2982BBE3B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57AA-EA34-4A4D-9298-EE6B5C4540D3}" type="slidenum">
              <a:rPr lang="en-US" altLang="zh-CN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800" b="1" smtClean="0">
                <a:solidFill>
                  <a:srgbClr val="000099"/>
                </a:solidFill>
                <a:ea typeface="华文细黑" panose="02010600040101010101" pitchFamily="2" charset="-122"/>
              </a:rPr>
              <a:t>后置条件</a:t>
            </a:r>
            <a:r>
              <a:rPr lang="zh-CN" altLang="en-US" sz="2400" b="1" smtClean="0">
                <a:solidFill>
                  <a:srgbClr val="000099"/>
                </a:solidFill>
                <a:ea typeface="华文细黑" panose="02010600040101010101" pitchFamily="2" charset="-122"/>
              </a:rPr>
              <a:t>：</a:t>
            </a:r>
            <a:r>
              <a:rPr lang="zh-CN" altLang="en-US" sz="2400" b="1" smtClean="0"/>
              <a:t>用一个特殊变量</a:t>
            </a:r>
            <a:r>
              <a:rPr lang="en-US" altLang="zh-CN" sz="2400" b="1" smtClean="0"/>
              <a:t>\result</a:t>
            </a:r>
            <a:r>
              <a:rPr lang="zh-CN" altLang="en-US" sz="2400" b="1" smtClean="0"/>
              <a:t>来表示函数的返回值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153400" cy="5130800"/>
          </a:xfrm>
          <a:noFill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int f (int x, int 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// @requires y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>
                <a:solidFill>
                  <a:srgbClr val="FF0000"/>
                </a:solidFill>
              </a:rPr>
              <a:t>// @ensures \result == POW(x, y);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int r = 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while (y &gt; 1)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    if (y % 2 == 1)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        r = x *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    x = x * x;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    y = y / 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    return r * x;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400" b="1" smtClean="0"/>
              <a:t>}</a:t>
            </a:r>
          </a:p>
        </p:txBody>
      </p:sp>
      <p:sp>
        <p:nvSpPr>
          <p:cNvPr id="1229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56"/>
    </mc:Choice>
    <mc:Fallback>
      <p:transition spd="slow" advTm="70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78" x="4838700" y="3571875"/>
          <p14:tracePt t="4644" x="4748213" y="3481388"/>
          <p14:tracePt t="4645" x="4729163" y="3467100"/>
          <p14:tracePt t="4748" x="4386263" y="3124200"/>
          <p14:tracePt t="4750" x="4357688" y="3081338"/>
          <p14:tracePt t="4799" x="4171950" y="2776538"/>
          <p14:tracePt t="4853" x="3962400" y="2476500"/>
          <p14:tracePt t="4857" x="3933825" y="2433638"/>
          <p14:tracePt t="4908" x="3814763" y="2233613"/>
          <p14:tracePt t="5014" x="3643313" y="2071688"/>
          <p14:tracePt t="5113" x="3586163" y="2028825"/>
          <p14:tracePt t="5577" x="3138488" y="1724025"/>
          <p14:tracePt t="5669" x="3109913" y="1714500"/>
          <p14:tracePt t="5856" x="3076575" y="1685925"/>
          <p14:tracePt t="5907" x="3043238" y="1643063"/>
          <p14:tracePt t="6003" x="2928938" y="1538288"/>
          <p14:tracePt t="6096" x="2805113" y="1481138"/>
          <p14:tracePt t="6149" x="2700338" y="1438275"/>
          <p14:tracePt t="6154" x="2695575" y="1433513"/>
          <p14:tracePt t="6199" x="2638425" y="1409700"/>
          <p14:tracePt t="6292" x="2509838" y="1362075"/>
          <p14:tracePt t="6352" x="2481263" y="1352550"/>
          <p14:tracePt t="6355" x="2471738" y="1347788"/>
          <p14:tracePt t="6417" x="2386013" y="1314450"/>
          <p14:tracePt t="6430" x="2366963" y="1309688"/>
          <p14:tracePt t="6492" x="2314575" y="1285875"/>
          <p14:tracePt t="6603" x="2143125" y="1204913"/>
          <p14:tracePt t="6704" x="2028825" y="1162050"/>
          <p14:tracePt t="6814" x="1919288" y="1147763"/>
          <p14:tracePt t="6925" x="1785938" y="1123950"/>
          <p14:tracePt t="7035" x="1695450" y="1114425"/>
          <p14:tracePt t="7140" x="1533525" y="1109663"/>
          <p14:tracePt t="7142" x="1519238" y="1109663"/>
          <p14:tracePt t="7192" x="1481138" y="1100138"/>
          <p14:tracePt t="7251" x="1409700" y="1095375"/>
          <p14:tracePt t="7307" x="1338263" y="1090613"/>
          <p14:tracePt t="7415" x="1252538" y="1085850"/>
          <p14:tracePt t="7532" x="1085850" y="1038225"/>
          <p14:tracePt t="7534" x="1076325" y="1033463"/>
          <p14:tracePt t="7656" x="952500" y="1000125"/>
          <p14:tracePt t="7807" x="1033463" y="976313"/>
          <p14:tracePt t="7810" x="1042988" y="976313"/>
          <p14:tracePt t="7860" x="1123950" y="966788"/>
          <p14:tracePt t="7917" x="1238250" y="966788"/>
          <p14:tracePt t="8035" x="1457325" y="966788"/>
          <p14:tracePt t="8137" x="1557338" y="966788"/>
          <p14:tracePt t="8234" x="1647825" y="966788"/>
          <p14:tracePt t="8290" x="1771650" y="966788"/>
          <p14:tracePt t="8344" x="1852613" y="966788"/>
          <p14:tracePt t="8407" x="1928813" y="966788"/>
          <p14:tracePt t="8410" x="1933575" y="966788"/>
          <p14:tracePt t="8525" x="2152650" y="966788"/>
          <p14:tracePt t="8530" x="2171700" y="966788"/>
          <p14:tracePt t="8639" x="2495550" y="966788"/>
          <p14:tracePt t="8768" x="2809875" y="962025"/>
          <p14:tracePt t="8873" x="2909888" y="957263"/>
          <p14:tracePt t="8933" x="2990850" y="957263"/>
          <p14:tracePt t="9074" x="3219450" y="952500"/>
          <p14:tracePt t="9135" x="3252788" y="947738"/>
          <p14:tracePt t="9138" x="3257550" y="947738"/>
          <p14:tracePt t="9190" x="3305175" y="947738"/>
          <p14:tracePt t="9349" x="3357563" y="938213"/>
          <p14:tracePt t="9463" x="3395663" y="933450"/>
          <p14:tracePt t="9521" x="3452813" y="933450"/>
          <p14:tracePt t="9636" x="3538538" y="933450"/>
          <p14:tracePt t="9698" x="3629025" y="933450"/>
          <p14:tracePt t="9812" x="3709988" y="933450"/>
          <p14:tracePt t="9936" x="3848100" y="933450"/>
          <p14:tracePt t="10060" x="3990975" y="928688"/>
          <p14:tracePt t="10118" x="4019550" y="928688"/>
          <p14:tracePt t="10237" x="4200525" y="947738"/>
          <p14:tracePt t="10348" x="4400550" y="966788"/>
          <p14:tracePt t="10403" x="4491038" y="976313"/>
          <p14:tracePt t="10507" x="4733925" y="981075"/>
          <p14:tracePt t="10510" x="4752975" y="981075"/>
          <p14:tracePt t="10607" x="4848225" y="985838"/>
          <p14:tracePt t="10705" x="5000625" y="995363"/>
          <p14:tracePt t="10811" x="5110163" y="1004888"/>
          <p14:tracePt t="10875" x="5186363" y="1009650"/>
          <p14:tracePt t="10877" x="5191125" y="1009650"/>
          <p14:tracePt t="10935" x="5210175" y="1009650"/>
          <p14:tracePt t="11517" x="5181600" y="1009650"/>
          <p14:tracePt t="11571" x="5119688" y="1009650"/>
          <p14:tracePt t="11683" x="5048250" y="1004888"/>
          <p14:tracePt t="11779" x="5029200" y="1000125"/>
          <p14:tracePt t="12190" x="5024438" y="1000125"/>
          <p14:tracePt t="16031" x="5014913" y="990600"/>
          <p14:tracePt t="16294" x="5014913" y="985838"/>
          <p14:tracePt t="16895" x="5053013" y="1004888"/>
          <p14:tracePt t="16949" x="5081588" y="1004888"/>
          <p14:tracePt t="17036" x="5157788" y="1004888"/>
          <p14:tracePt t="17124" x="5214938" y="1004888"/>
          <p14:tracePt t="17214" x="5262563" y="995363"/>
          <p14:tracePt t="17305" x="5343525" y="990600"/>
          <p14:tracePt t="17395" x="5438775" y="981075"/>
          <p14:tracePt t="17443" x="5576888" y="981075"/>
          <p14:tracePt t="17494" x="5610225" y="981075"/>
          <p14:tracePt t="17589" x="5686425" y="981075"/>
          <p14:tracePt t="17694" x="5815013" y="981075"/>
          <p14:tracePt t="17806" x="5843588" y="971550"/>
          <p14:tracePt t="17899" x="5915025" y="914400"/>
          <p14:tracePt t="17995" x="5934075" y="862013"/>
          <p14:tracePt t="18089" x="5934075" y="833438"/>
          <p14:tracePt t="18174" x="5934075" y="771525"/>
          <p14:tracePt t="18265" x="5862638" y="633413"/>
          <p14:tracePt t="18354" x="5729288" y="481013"/>
          <p14:tracePt t="18439" x="5581650" y="404813"/>
          <p14:tracePt t="18532" x="5429250" y="338138"/>
          <p14:tracePt t="18621" x="5319713" y="309563"/>
          <p14:tracePt t="18715" x="5143500" y="304800"/>
          <p14:tracePt t="18824" x="5048250" y="304800"/>
          <p14:tracePt t="18828" x="5043488" y="304800"/>
          <p14:tracePt t="18890" x="5014913" y="323850"/>
          <p14:tracePt t="18949" x="4981575" y="338138"/>
          <p14:tracePt t="19013" x="4972050" y="347663"/>
          <p14:tracePt t="19122" x="4938713" y="390525"/>
          <p14:tracePt t="19223" x="4929188" y="457200"/>
          <p14:tracePt t="19331" x="4929188" y="566738"/>
          <p14:tracePt t="19433" x="4933950" y="671513"/>
          <p14:tracePt t="19549" x="4981575" y="804863"/>
          <p14:tracePt t="19667" x="5019675" y="876300"/>
          <p14:tracePt t="19670" x="5024438" y="876300"/>
          <p14:tracePt t="19940" x="5157788" y="909638"/>
          <p14:tracePt t="20086" x="5410200" y="990600"/>
          <p14:tracePt t="20088" x="5424488" y="990600"/>
          <p14:tracePt t="20197" x="5614988" y="990600"/>
          <p14:tracePt t="20302" x="5815013" y="966788"/>
          <p14:tracePt t="20408" x="5943600" y="933450"/>
          <p14:tracePt t="20410" x="5953125" y="928688"/>
          <p14:tracePt t="20510" x="6010275" y="909638"/>
          <p14:tracePt t="20608" x="6029325" y="885825"/>
          <p14:tracePt t="20705" x="6043613" y="842963"/>
          <p14:tracePt t="20761" x="6043613" y="804863"/>
          <p14:tracePt t="20764" x="6043613" y="800100"/>
          <p14:tracePt t="20815" x="6043613" y="757238"/>
          <p14:tracePt t="20918" x="6005513" y="666750"/>
          <p14:tracePt t="21027" x="5938838" y="590550"/>
          <p14:tracePt t="21141" x="5757863" y="504825"/>
          <p14:tracePt t="21145" x="5743575" y="495300"/>
          <p14:tracePt t="21203" x="5681663" y="476250"/>
          <p14:tracePt t="21314" x="5595938" y="461963"/>
          <p14:tracePt t="21368" x="5581650" y="457200"/>
          <p14:tracePt t="21425" x="5548313" y="452438"/>
          <p14:tracePt t="21541" x="5443538" y="438150"/>
          <p14:tracePt t="21544" x="5438775" y="438150"/>
          <p14:tracePt t="21598" x="5391150" y="438150"/>
          <p14:tracePt t="21707" x="5324475" y="447675"/>
          <p14:tracePt t="21814" x="5272088" y="466725"/>
          <p14:tracePt t="21910" x="5233988" y="500063"/>
          <p14:tracePt t="22022" x="5124450" y="633413"/>
          <p14:tracePt t="22026" x="5110163" y="657225"/>
          <p14:tracePt t="22077" x="5076825" y="719138"/>
          <p14:tracePt t="22185" x="5053013" y="809625"/>
          <p14:tracePt t="22293" x="5014913" y="933450"/>
          <p14:tracePt t="22405" x="4895850" y="1123950"/>
          <p14:tracePt t="22503" x="4710113" y="1309688"/>
          <p14:tracePt t="22558" x="4600575" y="1390650"/>
          <p14:tracePt t="22609" x="4462463" y="1476375"/>
          <p14:tracePt t="22705" x="4138613" y="1647825"/>
          <p14:tracePt t="22759" x="3919538" y="1747838"/>
          <p14:tracePt t="22862" x="3576638" y="1881188"/>
          <p14:tracePt t="22912" x="3471863" y="1895475"/>
          <p14:tracePt t="23011" x="3205163" y="1933575"/>
          <p14:tracePt t="23110" x="2909888" y="1976438"/>
          <p14:tracePt t="23212" x="2857500" y="1976438"/>
          <p14:tracePt t="23308" x="2724150" y="1971675"/>
          <p14:tracePt t="23419" x="2628900" y="1971675"/>
          <p14:tracePt t="23550" x="2600325" y="1971675"/>
          <p14:tracePt t="24067" x="2838450" y="1985963"/>
          <p14:tracePt t="24182" x="3052763" y="2028825"/>
          <p14:tracePt t="24290" x="3090863" y="2033588"/>
          <p14:tracePt t="24389" x="3238500" y="2057400"/>
          <p14:tracePt t="24441" x="3305175" y="2076450"/>
          <p14:tracePt t="24542" x="3471863" y="2095500"/>
          <p14:tracePt t="24876" x="3519488" y="2095500"/>
          <p14:tracePt t="24925" x="3600450" y="2095500"/>
          <p14:tracePt t="25020" x="3643313" y="2095500"/>
          <p14:tracePt t="25123" x="3776663" y="2095500"/>
          <p14:tracePt t="25563" x="4257675" y="2100263"/>
          <p14:tracePt t="25655" x="4357688" y="2105025"/>
          <p14:tracePt t="25754" x="4500563" y="2105025"/>
          <p14:tracePt t="25854" x="4543425" y="2105025"/>
          <p14:tracePt t="25948" x="4552950" y="2109788"/>
          <p14:tracePt t="26121" x="4529138" y="2114550"/>
          <p14:tracePt t="26220" x="4462463" y="2128838"/>
          <p14:tracePt t="26310" x="4367213" y="2138363"/>
          <p14:tracePt t="26406" x="4195763" y="2138363"/>
          <p14:tracePt t="26500" x="3990975" y="2162175"/>
          <p14:tracePt t="26557" x="3871913" y="2176463"/>
          <p14:tracePt t="26654" x="3843338" y="2176463"/>
          <p14:tracePt t="26747" x="3776663" y="2176463"/>
          <p14:tracePt t="26750" x="3771900" y="2176463"/>
          <p14:tracePt t="26850" x="3767138" y="2176463"/>
          <p14:tracePt t="27059" x="3929063" y="2157413"/>
          <p14:tracePt t="27063" x="3967163" y="2152650"/>
          <p14:tracePt t="27118" x="4129088" y="2138363"/>
          <p14:tracePt t="27222" x="4395788" y="2128838"/>
          <p14:tracePt t="27323" x="4629150" y="2128838"/>
          <p14:tracePt t="27327" x="4667250" y="2128838"/>
          <p14:tracePt t="27375" x="4833938" y="2128838"/>
          <p14:tracePt t="27431" x="4967288" y="2119313"/>
          <p14:tracePt t="27527" x="4991100" y="2114550"/>
          <p14:tracePt t="27623" x="4995863" y="2114550"/>
          <p14:tracePt t="27716" x="5000625" y="2114550"/>
          <p14:tracePt t="27906" x="4729163" y="2190750"/>
          <p14:tracePt t="28025" x="4110038" y="2257425"/>
          <p14:tracePt t="28030" x="4057650" y="2266950"/>
          <p14:tracePt t="28088" x="3781425" y="2300288"/>
          <p14:tracePt t="28092" x="3743325" y="2300288"/>
          <p14:tracePt t="28144" x="3519488" y="2381250"/>
          <p14:tracePt t="28248" x="3367088" y="2481263"/>
          <p14:tracePt t="28357" x="3352800" y="2638425"/>
          <p14:tracePt t="28409" x="3362325" y="2909888"/>
          <p14:tracePt t="28516" x="3419475" y="3452813"/>
          <p14:tracePt t="28621" x="3429000" y="4252913"/>
          <p14:tracePt t="28723" x="3252788" y="5129213"/>
          <p14:tracePt t="28831" x="2900363" y="5772150"/>
          <p14:tracePt t="28833" x="2876550" y="5781675"/>
          <p14:tracePt t="28890" x="2714625" y="5824538"/>
          <p14:tracePt t="28952" x="2557463" y="5853113"/>
          <p14:tracePt t="29032" x="2228850" y="5781675"/>
          <p14:tracePt t="29152" x="2152650" y="5586413"/>
          <p14:tracePt t="29286" x="2185988" y="5105400"/>
          <p14:tracePt t="29404" x="2376488" y="4800600"/>
          <p14:tracePt t="29528" x="2895600" y="4281488"/>
          <p14:tracePt t="29532" x="2947988" y="4229100"/>
          <p14:tracePt t="29590" x="3205163" y="3986213"/>
          <p14:tracePt t="29705" x="3833813" y="3495675"/>
          <p14:tracePt t="29823" x="4395788" y="3009900"/>
          <p14:tracePt t="29936" x="4457700" y="2862263"/>
          <p14:tracePt t="30061" x="4505325" y="2576513"/>
          <p14:tracePt t="30063" x="4510088" y="2547938"/>
          <p14:tracePt t="30119" x="4591050" y="2281238"/>
          <p14:tracePt t="30127" x="4605338" y="2238375"/>
          <p14:tracePt t="30246" x="4824413" y="1685925"/>
          <p14:tracePt t="30322" x="4891088" y="1514475"/>
          <p14:tracePt t="30325" x="4895850" y="1504950"/>
          <p14:tracePt t="30384" x="4895850" y="1495425"/>
          <p14:tracePt t="30555" x="4914900" y="1381125"/>
          <p14:tracePt t="30559" x="4919663" y="1366838"/>
          <p14:tracePt t="30605" x="4948238" y="1309688"/>
          <p14:tracePt t="30702" x="4962525" y="1276350"/>
          <p14:tracePt t="30797" x="5033963" y="1200150"/>
          <p14:tracePt t="30905" x="5119688" y="1109663"/>
          <p14:tracePt t="31013" x="5205413" y="1100138"/>
          <p14:tracePt t="31017" x="5214938" y="1095375"/>
          <p14:tracePt t="31064" x="5291138" y="1085850"/>
          <p14:tracePt t="31167" x="5381625" y="1066800"/>
          <p14:tracePt t="31277" x="5595938" y="1057275"/>
          <p14:tracePt t="31281" x="5610225" y="1057275"/>
          <p14:tracePt t="31379" x="5686425" y="1052513"/>
          <p14:tracePt t="31438" x="5734050" y="1042988"/>
          <p14:tracePt t="31547" x="5767388" y="1038225"/>
          <p14:tracePt t="31926" x="5700713" y="1014413"/>
          <p14:tracePt t="32038" x="5567363" y="990600"/>
          <p14:tracePt t="32144" x="5486400" y="976313"/>
          <p14:tracePt t="32264" x="5419725" y="962025"/>
          <p14:tracePt t="32377" x="5376863" y="962025"/>
          <p14:tracePt t="32433" x="5372100" y="962025"/>
          <p14:tracePt t="32603" x="5386388" y="976313"/>
          <p14:tracePt t="32729" x="5395913" y="981075"/>
          <p14:tracePt t="32843" x="5395913" y="990600"/>
          <p14:tracePt t="33922" x="5419725" y="985838"/>
          <p14:tracePt t="34034" x="5491163" y="981075"/>
          <p14:tracePt t="34141" x="5543550" y="981075"/>
          <p14:tracePt t="34144" x="5553075" y="981075"/>
          <p14:tracePt t="34191" x="5586413" y="981075"/>
          <p14:tracePt t="34284" x="5705475" y="976313"/>
          <p14:tracePt t="34377" x="5886450" y="976313"/>
          <p14:tracePt t="34425" x="5986463" y="976313"/>
          <p14:tracePt t="34527" x="6376988" y="976313"/>
          <p14:tracePt t="34631" x="6734175" y="985838"/>
          <p14:tracePt t="34681" x="6838950" y="985838"/>
          <p14:tracePt t="34784" x="7191375" y="1004888"/>
          <p14:tracePt t="34894" x="7305675" y="1028700"/>
          <p14:tracePt t="35499" x="6896100" y="1809750"/>
          <p14:tracePt t="35597" x="6310313" y="2690813"/>
          <p14:tracePt t="35695" x="5853113" y="3343275"/>
          <p14:tracePt t="35699" x="5734050" y="3467100"/>
          <p14:tracePt t="35703" x="5695950" y="3514725"/>
          <p14:tracePt t="35750" x="5424488" y="3824288"/>
          <p14:tracePt t="35847" x="4948238" y="4224338"/>
          <p14:tracePt t="35904" x="4543425" y="4495800"/>
          <p14:tracePt t="35907" x="4414838" y="4562475"/>
          <p14:tracePt t="36018" x="3876675" y="4886325"/>
          <p14:tracePt t="36118" x="3814763" y="4900613"/>
          <p14:tracePt t="36212" x="3657600" y="4919663"/>
          <p14:tracePt t="36216" x="3629025" y="4929188"/>
          <p14:tracePt t="36321" x="3133725" y="5162550"/>
          <p14:tracePt t="36425" x="2586038" y="5467350"/>
          <p14:tracePt t="36479" x="2371725" y="5586413"/>
          <p14:tracePt t="36482" x="2352675" y="5595938"/>
          <p14:tracePt t="36530" x="2295525" y="5624513"/>
          <p14:tracePt t="36628" x="2195513" y="5629275"/>
          <p14:tracePt t="36723" x="1552575" y="5838825"/>
          <p14:tracePt t="36905" x="1543050" y="5838825"/>
          <p14:tracePt t="36998" x="1528763" y="5838825"/>
          <p14:tracePt t="37137" x="1643063" y="5819775"/>
          <p14:tracePt t="37197" x="1690688" y="5824538"/>
          <p14:tracePt t="37249" x="1857375" y="5857875"/>
          <p14:tracePt t="37346" x="1962150" y="5857875"/>
          <p14:tracePt t="37439" x="2119313" y="5838825"/>
          <p14:tracePt t="37531" x="2224088" y="5815013"/>
          <p14:tracePt t="37532" x="2228850" y="5815013"/>
          <p14:tracePt t="37625" x="2386013" y="5767388"/>
          <p14:tracePt t="37715" x="2424113" y="5748338"/>
          <p14:tracePt t="37812" x="2443163" y="5715000"/>
          <p14:tracePt t="37901" x="2457450" y="5662613"/>
          <p14:tracePt t="37996" x="2419350" y="5614988"/>
          <p14:tracePt t="38093" x="2366963" y="5586413"/>
          <p14:tracePt t="38181" x="2262188" y="5534025"/>
          <p14:tracePt t="38300" x="2090738" y="5495925"/>
          <p14:tracePt t="38353" x="2014538" y="5495925"/>
          <p14:tracePt t="38406" x="1876425" y="5534025"/>
          <p14:tracePt t="38500" x="1862138" y="5543550"/>
          <p14:tracePt t="38594" x="1862138" y="5548313"/>
          <p14:tracePt t="38737" x="1943100" y="5548313"/>
          <p14:tracePt t="38843" x="2471738" y="5376863"/>
          <p14:tracePt t="38905" x="2971800" y="5095875"/>
          <p14:tracePt t="38964" x="3400425" y="4762500"/>
          <p14:tracePt t="39110" x="4100513" y="3848100"/>
          <p14:tracePt t="39254" x="4281488" y="3171825"/>
          <p14:tracePt t="39374" x="4300538" y="2795588"/>
          <p14:tracePt t="39378" x="4300538" y="2743200"/>
          <p14:tracePt t="39434" x="4305300" y="2552700"/>
          <p14:tracePt t="39508" x="4314825" y="2347913"/>
          <p14:tracePt t="39623" x="4386263" y="2095500"/>
          <p14:tracePt t="39737" x="4567238" y="1800225"/>
          <p14:tracePt t="39854" x="4767263" y="1490663"/>
          <p14:tracePt t="39858" x="4776788" y="1476375"/>
          <p14:tracePt t="39911" x="4867275" y="1338263"/>
          <p14:tracePt t="39978" x="4910138" y="1228725"/>
          <p14:tracePt t="39981" x="4919663" y="1209675"/>
          <p14:tracePt t="40095" x="4943475" y="1104900"/>
          <p14:tracePt t="40206" x="4967288" y="981075"/>
          <p14:tracePt t="40327" x="5000625" y="852488"/>
          <p14:tracePt t="40424" x="5010150" y="757238"/>
          <p14:tracePt t="40531" x="5010150" y="690563"/>
          <p14:tracePt t="40738" x="5010150" y="661988"/>
          <p14:tracePt t="40838" x="5010150" y="604838"/>
          <p14:tracePt t="40840" x="5005388" y="604838"/>
          <p14:tracePt t="40940" x="5005388" y="600075"/>
          <p14:tracePt t="41087" x="5005388" y="633413"/>
          <p14:tracePt t="41091" x="5014913" y="647700"/>
          <p14:tracePt t="41187" x="5100638" y="747713"/>
          <p14:tracePt t="41284" x="5291138" y="909638"/>
          <p14:tracePt t="41378" x="5424488" y="966788"/>
          <p14:tracePt t="41628" x="5510213" y="952500"/>
          <p14:tracePt t="41744" x="5748338" y="952500"/>
          <p14:tracePt t="41748" x="5757863" y="952500"/>
          <p14:tracePt t="41800" x="5848350" y="952500"/>
          <p14:tracePt t="41909" x="5967413" y="919163"/>
          <p14:tracePt t="42015" x="6015038" y="862013"/>
          <p14:tracePt t="42114" x="6019800" y="833438"/>
          <p14:tracePt t="42115" x="6019800" y="819150"/>
          <p14:tracePt t="42215" x="5953125" y="733425"/>
          <p14:tracePt t="42314" x="5934075" y="728663"/>
          <p14:tracePt t="42426" x="5919788" y="728663"/>
          <p14:tracePt t="42533" x="5843588" y="738188"/>
          <p14:tracePt t="42638" x="5838825" y="766763"/>
          <p14:tracePt t="42642" x="5838825" y="771525"/>
          <p14:tracePt t="42691" x="5857875" y="795338"/>
          <p14:tracePt t="42695" x="5862638" y="795338"/>
          <p14:tracePt t="42704" x="5867400" y="804863"/>
          <p14:tracePt t="42763" x="5938838" y="819150"/>
          <p14:tracePt t="42890" x="6248400" y="842963"/>
          <p14:tracePt t="42942" x="6362700" y="852488"/>
          <p14:tracePt t="43047" x="6524625" y="871538"/>
          <p14:tracePt t="43146" x="6815138" y="876300"/>
          <p14:tracePt t="43248" x="7210425" y="881063"/>
          <p14:tracePt t="43346" x="7305675" y="895350"/>
          <p14:tracePt t="43437" x="7324725" y="900113"/>
          <p14:tracePt t="43541" x="7396163" y="900113"/>
          <p14:tracePt t="43545" x="7419975" y="900113"/>
          <p14:tracePt t="43548" x="7434263" y="900113"/>
          <p14:tracePt t="43598" x="7529513" y="900113"/>
          <p14:tracePt t="43654" x="7734300" y="904875"/>
          <p14:tracePt t="43755" x="7958138" y="904875"/>
          <p14:tracePt t="43861" x="8077200" y="904875"/>
          <p14:tracePt t="43923" x="8124825" y="919163"/>
          <p14:tracePt t="43989" x="8143875" y="923925"/>
          <p14:tracePt t="44245" x="8143875" y="938213"/>
          <p14:tracePt t="44346" x="8105775" y="966788"/>
          <p14:tracePt t="44400" x="8058150" y="990600"/>
          <p14:tracePt t="44403" x="8043863" y="995363"/>
          <p14:tracePt t="44503" x="7929563" y="1047750"/>
          <p14:tracePt t="44604" x="7862888" y="1081088"/>
          <p14:tracePt t="44607" x="7848600" y="1090613"/>
          <p14:tracePt t="44654" x="7805738" y="1109663"/>
          <p14:tracePt t="44753" x="7600950" y="1200150"/>
          <p14:tracePt t="44856" x="7277100" y="1309688"/>
          <p14:tracePt t="44908" x="7091363" y="1376363"/>
          <p14:tracePt t="45012" x="6838950" y="1462088"/>
          <p14:tracePt t="45127" x="6405563" y="1604963"/>
          <p14:tracePt t="45578" x="3786188" y="1981200"/>
          <p14:tracePt t="45670" x="3281363" y="1985963"/>
          <p14:tracePt t="45763" x="3157538" y="2000250"/>
          <p14:tracePt t="46034" x="3038475" y="2000250"/>
          <p14:tracePt t="46127" x="2647950" y="2019300"/>
          <p14:tracePt t="46222" x="2419350" y="2057400"/>
          <p14:tracePt t="46328" x="2219325" y="2095500"/>
          <p14:tracePt t="46330" x="2205038" y="2095500"/>
          <p14:tracePt t="46374" x="2138363" y="2105025"/>
          <p14:tracePt t="46378" x="2109788" y="2105025"/>
          <p14:tracePt t="46431" x="2066925" y="2109788"/>
          <p14:tracePt t="46435" x="1981200" y="2109788"/>
          <p14:tracePt t="46438" x="1962150" y="2109788"/>
          <p14:tracePt t="46493" x="1890713" y="2119313"/>
          <p14:tracePt t="46594" x="1771650" y="2133600"/>
          <p14:tracePt t="46688" x="1666875" y="2133600"/>
          <p14:tracePt t="46690" x="1652588" y="2133600"/>
          <p14:tracePt t="46738" x="1585913" y="2133600"/>
          <p14:tracePt t="46836" x="1376363" y="2124075"/>
          <p14:tracePt t="46936" x="1233488" y="2105025"/>
          <p14:tracePt t="47041" x="1152525" y="2085975"/>
          <p14:tracePt t="47136" x="1138238" y="2081213"/>
          <p14:tracePt t="47250" x="1090613" y="2076450"/>
          <p14:tracePt t="47416" x="1023938" y="2076450"/>
          <p14:tracePt t="47532" x="981075" y="2071688"/>
          <p14:tracePt t="47626" x="862013" y="2047875"/>
          <p14:tracePt t="47723" x="809625" y="2038350"/>
          <p14:tracePt t="47775" x="781050" y="2019300"/>
          <p14:tracePt t="47779" x="781050" y="2014538"/>
          <p14:tracePt t="47831" x="776288" y="2000250"/>
          <p14:tracePt t="47924" x="766763" y="1852613"/>
          <p14:tracePt t="47931" x="766763" y="1804988"/>
          <p14:tracePt t="48028" x="785813" y="1576388"/>
          <p14:tracePt t="48123" x="842963" y="1419225"/>
          <p14:tracePt t="48220" x="871538" y="1366838"/>
          <p14:tracePt t="48314" x="923925" y="1319213"/>
          <p14:tracePt t="48410" x="962025" y="1304925"/>
          <p14:tracePt t="48519" x="995363" y="1304925"/>
          <p14:tracePt t="48625" x="1100138" y="1314450"/>
          <p14:tracePt t="48676" x="1128713" y="1343025"/>
          <p14:tracePt t="48678" x="1128713" y="1347788"/>
          <p14:tracePt t="48778" x="1176338" y="1419225"/>
          <p14:tracePt t="48872" x="1214438" y="1509713"/>
          <p14:tracePt t="48933" x="1219200" y="1538288"/>
          <p14:tracePt t="49058" x="1214438" y="1719263"/>
          <p14:tracePt t="49061" x="1209675" y="1728788"/>
          <p14:tracePt t="49112" x="1190625" y="1828800"/>
          <p14:tracePt t="49113" x="1190625" y="1843088"/>
          <p14:tracePt t="49220" x="1181100" y="1933575"/>
          <p14:tracePt t="49342" x="1157288" y="2043113"/>
          <p14:tracePt t="49454" x="1152525" y="2057400"/>
          <p14:tracePt t="49574" x="1123950" y="2109788"/>
          <p14:tracePt t="49704" x="1100138" y="2152650"/>
          <p14:tracePt t="49873" x="1066800" y="2162175"/>
          <p14:tracePt t="49928" x="1042988" y="2162175"/>
          <p14:tracePt t="50046" x="942975" y="2166938"/>
          <p14:tracePt t="50166" x="814388" y="2157413"/>
          <p14:tracePt t="50230" x="800100" y="2157413"/>
          <p14:tracePt t="50337" x="723900" y="2157413"/>
          <p14:tracePt t="50343" x="719138" y="2157413"/>
          <p14:tracePt t="50393" x="681038" y="2152650"/>
          <p14:tracePt t="50395" x="676275" y="2152650"/>
          <p14:tracePt t="50543" x="647700" y="2147888"/>
          <p14:tracePt t="50545" x="642938" y="2147888"/>
          <p14:tracePt t="50592" x="590550" y="2138363"/>
          <p14:tracePt t="50691" x="571500" y="2138363"/>
          <p14:tracePt t="50791" x="538163" y="2138363"/>
          <p14:tracePt t="50917" x="533400" y="2138363"/>
          <p14:tracePt t="52407" x="571500" y="2138363"/>
          <p14:tracePt t="52509" x="762000" y="2100263"/>
          <p14:tracePt t="52512" x="766763" y="2100263"/>
          <p14:tracePt t="52622" x="957263" y="2095500"/>
          <p14:tracePt t="52625" x="962025" y="2095500"/>
          <p14:tracePt t="52722" x="1166813" y="2105025"/>
          <p14:tracePt t="52774" x="1209675" y="2105025"/>
          <p14:tracePt t="52880" x="1404938" y="2105025"/>
          <p14:tracePt t="52937" x="1485900" y="2105025"/>
          <p14:tracePt t="52939" x="1490663" y="2105025"/>
          <p14:tracePt t="53044" x="1595438" y="2095500"/>
          <p14:tracePt t="53156" x="1738313" y="2095500"/>
          <p14:tracePt t="53266" x="1995488" y="2114550"/>
          <p14:tracePt t="53268" x="2009775" y="2114550"/>
          <p14:tracePt t="53365" x="2219325" y="2133600"/>
          <p14:tracePt t="53420" x="2281238" y="2133600"/>
          <p14:tracePt t="53470" x="2414588" y="2133600"/>
          <p14:tracePt t="53573" x="2690813" y="2133600"/>
          <p14:tracePt t="53576" x="2700338" y="2133600"/>
          <p14:tracePt t="53625" x="2771775" y="2133600"/>
          <p14:tracePt t="53715" x="2886075" y="2133600"/>
          <p14:tracePt t="53805" x="2971800" y="2143125"/>
          <p14:tracePt t="53809" x="2990850" y="2147888"/>
          <p14:tracePt t="53857" x="3033713" y="2147888"/>
          <p14:tracePt t="53917" x="3128963" y="2147888"/>
          <p14:tracePt t="54019" x="3224213" y="2147888"/>
          <p14:tracePt t="54122" x="3509963" y="2157413"/>
          <p14:tracePt t="54218" x="3738563" y="2157413"/>
          <p14:tracePt t="54329" x="4152900" y="2171700"/>
          <p14:tracePt t="54434" x="4581525" y="2171700"/>
          <p14:tracePt t="54533" x="4805363" y="2190750"/>
          <p14:tracePt t="54630" x="5095875" y="2214563"/>
          <p14:tracePt t="54731" x="5243513" y="2233613"/>
          <p14:tracePt t="54919" x="5186363" y="2266950"/>
          <p14:tracePt t="54976" x="4891088" y="2309813"/>
          <p14:tracePt t="55081" x="4529138" y="2319338"/>
          <p14:tracePt t="55083" x="4514850" y="2319338"/>
          <p14:tracePt t="55515" x="2795588" y="2081213"/>
          <p14:tracePt t="55605" x="2576513" y="2005013"/>
          <p14:tracePt t="55607" x="2533650" y="1995488"/>
          <p14:tracePt t="55652" x="2462213" y="1981200"/>
          <p14:tracePt t="55655" x="2447925" y="1976438"/>
          <p14:tracePt t="55745" x="2081213" y="1928813"/>
          <p14:tracePt t="55831" x="2052638" y="1924050"/>
          <p14:tracePt t="56096" x="2133600" y="1924050"/>
          <p14:tracePt t="56185" x="2347913" y="1947863"/>
          <p14:tracePt t="56315" x="2400300" y="1981200"/>
          <p14:tracePt t="56410" x="2476500" y="2038350"/>
          <p14:tracePt t="56421" x="2476500" y="2043113"/>
          <p14:tracePt t="56527" x="2571750" y="2138363"/>
          <p14:tracePt t="56530" x="2581275" y="2138363"/>
          <p14:tracePt t="56581" x="2586038" y="2138363"/>
          <p14:tracePt t="56583" x="2600325" y="2143125"/>
          <p14:tracePt t="56698" x="2652713" y="2147888"/>
          <p14:tracePt t="56793" x="2676525" y="2147888"/>
          <p14:tracePt t="56889" x="2824163" y="2147888"/>
          <p14:tracePt t="56893" x="2828925" y="2147888"/>
          <p14:tracePt t="56950" x="2962275" y="2157413"/>
          <p14:tracePt t="57002" x="2986088" y="2157413"/>
          <p14:tracePt t="57105" x="3100388" y="2166938"/>
          <p14:tracePt t="57109" x="3105150" y="2166938"/>
          <p14:tracePt t="57155" x="3167063" y="2162175"/>
          <p14:tracePt t="57245" x="3252788" y="2152650"/>
          <p14:tracePt t="57421" x="3267075" y="2138363"/>
          <p14:tracePt t="57513" x="3276600" y="2100263"/>
          <p14:tracePt t="57573" x="3281363" y="2066925"/>
          <p14:tracePt t="57634" x="3267075" y="2014538"/>
          <p14:tracePt t="57691" x="3224213" y="1952625"/>
          <p14:tracePt t="57794" x="3152775" y="1909763"/>
          <p14:tracePt t="57901" x="2900363" y="1857375"/>
          <p14:tracePt t="57904" x="2886075" y="1852613"/>
          <p14:tracePt t="58012" x="2738438" y="1871663"/>
          <p14:tracePt t="58119" x="2633663" y="1914525"/>
          <p14:tracePt t="58215" x="2619375" y="1924050"/>
          <p14:tracePt t="58356" x="2614613" y="1952625"/>
          <p14:tracePt t="58406" x="2614613" y="1971675"/>
          <p14:tracePt t="58504" x="2805113" y="2014538"/>
          <p14:tracePt t="58605" x="3348038" y="2066925"/>
          <p14:tracePt t="58703" x="3495675" y="2085975"/>
          <p14:tracePt t="58815" x="3529013" y="2085975"/>
          <p14:tracePt t="58940" x="3629025" y="2085975"/>
          <p14:tracePt t="59066" x="3762375" y="2085975"/>
          <p14:tracePt t="59187" x="3848100" y="2090738"/>
          <p14:tracePt t="59308" x="3962400" y="2100263"/>
          <p14:tracePt t="59314" x="3976688" y="2100263"/>
          <p14:tracePt t="59432" x="4038600" y="2114550"/>
          <p14:tracePt t="59587" x="4076700" y="2114550"/>
          <p14:tracePt t="59767" x="4086225" y="2114550"/>
          <p14:tracePt t="59887" x="4171950" y="2114550"/>
          <p14:tracePt t="59890" x="4186238" y="2124075"/>
          <p14:tracePt t="59950" x="4324350" y="2128838"/>
          <p14:tracePt t="59953" x="4333875" y="2128838"/>
          <p14:tracePt t="60079" x="4467225" y="2128838"/>
          <p14:tracePt t="60231" x="4481513" y="2105025"/>
          <p14:tracePt t="60290" x="4500563" y="2057400"/>
          <p14:tracePt t="60349" x="4510088" y="2014538"/>
          <p14:tracePt t="60404" x="4510088" y="1990725"/>
          <p14:tracePt t="60505" x="4481513" y="1957388"/>
          <p14:tracePt t="60603" x="4348163" y="1933575"/>
          <p14:tracePt t="60705" x="4229100" y="1928813"/>
          <p14:tracePt t="60759" x="4176713" y="1928813"/>
          <p14:tracePt t="60859" x="4076700" y="1938338"/>
          <p14:tracePt t="60910" x="4071938" y="1938338"/>
          <p14:tracePt t="60965" x="4038600" y="1976438"/>
          <p14:tracePt t="60971" x="4033838" y="1981200"/>
          <p14:tracePt t="61034" x="4010025" y="2024063"/>
          <p14:tracePt t="61156" x="3990975" y="2085975"/>
          <p14:tracePt t="61252" x="3990975" y="2109788"/>
          <p14:tracePt t="61352" x="4110038" y="2152650"/>
          <p14:tracePt t="61356" x="4167188" y="2176463"/>
          <p14:tracePt t="61408" x="4343400" y="2205038"/>
          <p14:tracePt t="61456" x="4424363" y="2219325"/>
          <p14:tracePt t="61457" x="4476750" y="2209800"/>
          <p14:tracePt t="61561" x="4672013" y="2185988"/>
          <p14:tracePt t="61563" x="4719638" y="2185988"/>
          <p14:tracePt t="61610" x="4814888" y="2185988"/>
          <p14:tracePt t="61707" x="4905375" y="2181225"/>
          <p14:tracePt t="61950" x="4910138" y="2157413"/>
          <p14:tracePt t="61953" x="4910138" y="2152650"/>
          <p14:tracePt t="62009" x="4910138" y="2128838"/>
          <p14:tracePt t="62058" x="4910138" y="2105025"/>
          <p14:tracePt t="62166" x="4881563" y="2033588"/>
          <p14:tracePt t="62295" x="4791075" y="1971675"/>
          <p14:tracePt t="62395" x="4695825" y="1909763"/>
          <p14:tracePt t="62449" x="4591050" y="1866900"/>
          <p14:tracePt t="62550" x="4433888" y="1857375"/>
          <p14:tracePt t="62603" x="4371975" y="1857375"/>
          <p14:tracePt t="62703" x="4267200" y="1857375"/>
          <p14:tracePt t="62817" x="4195763" y="1890713"/>
          <p14:tracePt t="62919" x="4129088" y="1938338"/>
          <p14:tracePt t="62921" x="4124325" y="1938338"/>
          <p14:tracePt t="63026" x="4081463" y="1990725"/>
          <p14:tracePt t="63123" x="4067175" y="2014538"/>
          <p14:tracePt t="63223" x="4067175" y="2043113"/>
          <p14:tracePt t="63274" x="4067175" y="2047875"/>
          <p14:tracePt t="63375" x="4081463" y="2085975"/>
          <p14:tracePt t="63440" x="4200525" y="2128838"/>
          <p14:tracePt t="63548" x="4471988" y="2138363"/>
          <p14:tracePt t="63550" x="4486275" y="2138363"/>
          <p14:tracePt t="63605" x="4562475" y="2138363"/>
          <p14:tracePt t="63662" x="4657725" y="2138363"/>
          <p14:tracePt t="63770" x="4776788" y="2138363"/>
          <p14:tracePt t="63880" x="4910138" y="2128838"/>
          <p14:tracePt t="63883" x="4914900" y="2128838"/>
          <p14:tracePt t="63938" x="4948238" y="2119313"/>
          <p14:tracePt t="64001" x="5000625" y="2100263"/>
          <p14:tracePt t="64107" x="5062538" y="2062163"/>
          <p14:tracePt t="64210" x="5157788" y="1976438"/>
          <p14:tracePt t="64310" x="5167313" y="1952625"/>
          <p14:tracePt t="64368" x="5162550" y="1952625"/>
          <p14:tracePt t="64423" x="5053013" y="1890713"/>
          <p14:tracePt t="64484" x="4967288" y="1838325"/>
          <p14:tracePt t="64614" x="4795838" y="1747838"/>
          <p14:tracePt t="64615" x="4791075" y="1747838"/>
          <p14:tracePt t="64721" x="4557713" y="1743075"/>
          <p14:tracePt t="64822" x="4376738" y="1743075"/>
          <p14:tracePt t="64926" x="4143375" y="1747838"/>
          <p14:tracePt t="64931" x="4114800" y="1747838"/>
          <p14:tracePt t="65043" x="3905250" y="1738313"/>
          <p14:tracePt t="65511" x="3614738" y="2000250"/>
          <p14:tracePt t="65561" x="3643313" y="2043113"/>
          <p14:tracePt t="65660" x="3676650" y="2100263"/>
          <p14:tracePt t="65760" x="3705225" y="2124075"/>
          <p14:tracePt t="65763" x="3705225" y="2128838"/>
          <p14:tracePt t="65809" x="3748088" y="2143125"/>
          <p14:tracePt t="65903" x="3905250" y="2162175"/>
          <p14:tracePt t="65906" x="3938588" y="2162175"/>
          <p14:tracePt t="66001" x="4186238" y="2185988"/>
          <p14:tracePt t="66002" x="4200525" y="2190750"/>
          <p14:tracePt t="66047" x="4276725" y="2205038"/>
          <p14:tracePt t="66156" x="4500563" y="2228850"/>
          <p14:tracePt t="66161" x="4510088" y="2233613"/>
          <p14:tracePt t="66252" x="4629150" y="2233613"/>
          <p14:tracePt t="66346" x="4791075" y="2233613"/>
          <p14:tracePt t="66348" x="4824413" y="2233613"/>
          <p14:tracePt t="66395" x="4957763" y="2233613"/>
          <p14:tracePt t="66450" x="5057775" y="2214563"/>
          <p14:tracePt t="66543" x="5148263" y="2200275"/>
          <p14:tracePt t="66636" x="5186363" y="2181225"/>
          <p14:tracePt t="66771" x="5191125" y="2166938"/>
          <p14:tracePt t="66881" x="5200650" y="2114550"/>
          <p14:tracePt t="66926" x="5200650" y="2090738"/>
          <p14:tracePt t="67021" x="5191125" y="2033588"/>
          <p14:tracePt t="67022" x="5186363" y="2024063"/>
          <p14:tracePt t="67122" x="5148263" y="1990725"/>
          <p14:tracePt t="67221" x="4991100" y="1943100"/>
          <p14:tracePt t="67313" x="4905375" y="1905000"/>
          <p14:tracePt t="67403" x="4872038" y="1895475"/>
          <p14:tracePt t="67406" x="4857750" y="1895475"/>
          <p14:tracePt t="67500" x="4776788" y="1890713"/>
          <p14:tracePt t="67587" x="4729163" y="1885950"/>
          <p14:tracePt t="67636" x="4700588" y="1881188"/>
          <p14:tracePt t="67639" x="4695825" y="1881188"/>
          <p14:tracePt t="67685" x="4672013" y="1881188"/>
          <p14:tracePt t="67780" x="4586288" y="1857375"/>
          <p14:tracePt t="67886" x="4529138" y="1843088"/>
          <p14:tracePt t="67938" x="4481513" y="1838325"/>
          <p14:tracePt t="68036" x="4295775" y="1819275"/>
          <p14:tracePt t="68086" x="4291013" y="1819275"/>
          <p14:tracePt t="68177" x="4248150" y="1819275"/>
          <p14:tracePt t="68268" x="4171950" y="1824038"/>
          <p14:tracePt t="68354" x="4152900" y="1833563"/>
          <p14:tracePt t="69590" x="4167188" y="1871663"/>
          <p14:tracePt t="69713" x="4257675" y="2000250"/>
          <p14:tracePt t="69717" x="4267200" y="2009775"/>
          <p14:tracePt t="69775" x="4348163" y="2071688"/>
          <p14:tracePt t="69779" x="4352925" y="2071688"/>
          <p14:tracePt t="69890" x="4400550" y="2095500"/>
          <p14:tracePt t="6989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1EFAFBB-684B-4B72-B0DF-4AF2982BBE3B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A657AA-EA34-4A4D-9298-EE6B5C4540D3}" type="slidenum">
              <a:rPr lang="en-US" altLang="zh-CN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800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动态检查约定</a:t>
            </a:r>
            <a:endParaRPr lang="zh-CN" altLang="en-US" sz="2400" b="1" dirty="0" smtClean="0"/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153400" cy="4524315"/>
          </a:xfrm>
          <a:noFill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 smtClean="0"/>
              <a:t>% coin   solution2a.c0   -d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 smtClean="0"/>
              <a:t>foo.c0:10.5-10.6:error:cannot assign to variable 'x'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 smtClean="0"/>
              <a:t>used in @ensures annotation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 smtClean="0"/>
              <a:t>          x = x * x;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 smtClean="0"/>
              <a:t>          ~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 smtClean="0"/>
              <a:t>Unable to load files, exiting...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400" b="1" dirty="0" smtClean="0"/>
              <a:t>%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后置条件引用了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x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时，代码中不允许改变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x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的值！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添加辅助变量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b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（作为基）和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e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（作为指数）来代替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x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，这样我们就让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x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保持不变了。</a:t>
            </a:r>
            <a:endParaRPr lang="en-US" altLang="zh-CN" sz="2400" b="1" dirty="0" smtClean="0">
              <a:solidFill>
                <a:srgbClr val="000099"/>
              </a:solidFill>
            </a:endParaRPr>
          </a:p>
        </p:txBody>
      </p:sp>
      <p:sp>
        <p:nvSpPr>
          <p:cNvPr id="1229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656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572"/>
    </mc:Choice>
    <mc:Fallback>
      <p:transition spd="slow" advTm="14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759" x="1219200" y="1462088"/>
          <p14:tracePt t="26061" x="1147763" y="1457325"/>
          <p14:tracePt t="26146" x="1095375" y="1447800"/>
          <p14:tracePt t="26232" x="1081088" y="1447800"/>
          <p14:tracePt t="26574" x="1109663" y="1447800"/>
          <p14:tracePt t="26675" x="1281113" y="1466850"/>
          <p14:tracePt t="26765" x="1714500" y="1500188"/>
          <p14:tracePt t="26767" x="1752600" y="1500188"/>
          <p14:tracePt t="26856" x="2057400" y="1528763"/>
          <p14:tracePt t="26943" x="2271713" y="1538288"/>
          <p14:tracePt t="26987" x="2424113" y="1538288"/>
          <p14:tracePt t="27034" x="2514600" y="1543050"/>
          <p14:tracePt t="27037" x="2538413" y="1543050"/>
          <p14:tracePt t="27043" x="2552700" y="1543050"/>
          <p14:tracePt t="27091" x="2743200" y="1543050"/>
          <p14:tracePt t="27182" x="3005138" y="1543050"/>
          <p14:tracePt t="27264" x="3309938" y="1543050"/>
          <p14:tracePt t="27347" x="3486150" y="1538288"/>
          <p14:tracePt t="27430" x="3700463" y="1538288"/>
          <p14:tracePt t="27474" x="3776663" y="1538288"/>
          <p14:tracePt t="27628" x="3667125" y="1543050"/>
          <p14:tracePt t="27715" x="3167063" y="1552575"/>
          <p14:tracePt t="27761" x="2871788" y="1528763"/>
          <p14:tracePt t="27764" x="2828925" y="1528763"/>
          <p14:tracePt t="27872" x="2209800" y="1500188"/>
          <p14:tracePt t="27954" x="1804988" y="1476375"/>
          <p14:tracePt t="28041" x="1462088" y="1452563"/>
          <p14:tracePt t="28088" x="1290638" y="1433513"/>
          <p14:tracePt t="28172" x="1076325" y="1423988"/>
          <p14:tracePt t="28176" x="1066800" y="1423988"/>
          <p14:tracePt t="28213" x="1052513" y="1423988"/>
          <p14:tracePt t="28263" x="966788" y="1423988"/>
          <p14:tracePt t="28308" x="933450" y="1423988"/>
          <p14:tracePt t="28572" x="1004888" y="1423988"/>
          <p14:tracePt t="28576" x="1009650" y="1423988"/>
          <p14:tracePt t="28620" x="1071563" y="1423988"/>
          <p14:tracePt t="28659" x="1104900" y="1428750"/>
          <p14:tracePt t="28739" x="1214438" y="1443038"/>
          <p14:tracePt t="28820" x="1300163" y="1462088"/>
          <p14:tracePt t="28905" x="1343025" y="1462088"/>
          <p14:tracePt t="29037" x="1385888" y="1462088"/>
          <p14:tracePt t="29039" x="1390650" y="1462088"/>
          <p14:tracePt t="29231" x="1462088" y="1462088"/>
          <p14:tracePt t="29234" x="1466850" y="1462088"/>
          <p14:tracePt t="29320" x="1514475" y="1462088"/>
          <p14:tracePt t="29404" x="1628775" y="1462088"/>
          <p14:tracePt t="29408" x="1652588" y="1462088"/>
          <p14:tracePt t="29497" x="1847850" y="1462088"/>
          <p14:tracePt t="29589" x="1981200" y="1462088"/>
          <p14:tracePt t="29638" x="2114550" y="1462088"/>
          <p14:tracePt t="29726" x="2176463" y="1452563"/>
          <p14:tracePt t="29730" x="2181225" y="1452563"/>
          <p14:tracePt t="29779" x="2195513" y="1443038"/>
          <p14:tracePt t="29824" x="2214563" y="1438275"/>
          <p14:tracePt t="29872" x="2219325" y="1438275"/>
          <p14:tracePt t="30146" x="2176463" y="1433513"/>
          <p14:tracePt t="30237" x="2105025" y="1419225"/>
          <p14:tracePt t="30239" x="2100263" y="1419225"/>
          <p14:tracePt t="30323" x="2076450" y="1414463"/>
          <p14:tracePt t="30371" x="2038350" y="1409700"/>
          <p14:tracePt t="30464" x="2009775" y="1409700"/>
          <p14:tracePt t="30511" x="1995488" y="1409700"/>
          <p14:tracePt t="30596" x="1943100" y="1409700"/>
          <p14:tracePt t="30674" x="1914525" y="1409700"/>
          <p14:tracePt t="30749" x="1905000" y="1409700"/>
          <p14:tracePt t="30864" x="1900238" y="1409700"/>
          <p14:tracePt t="31079" x="1895475" y="1409700"/>
          <p14:tracePt t="31513" x="1914525" y="1409700"/>
          <p14:tracePt t="32012" x="2481263" y="1466850"/>
          <p14:tracePt t="32107" x="2676525" y="1481138"/>
          <p14:tracePt t="32200" x="2905125" y="1495425"/>
          <p14:tracePt t="32203" x="2919413" y="1495425"/>
          <p14:tracePt t="32245" x="2938463" y="1495425"/>
          <p14:tracePt t="32256" x="2943225" y="1495425"/>
          <p14:tracePt t="32346" x="3043238" y="1500188"/>
          <p14:tracePt t="32451" x="3109913" y="1500188"/>
          <p14:tracePt t="32536" x="3248025" y="1509713"/>
          <p14:tracePt t="32628" x="3290888" y="1509713"/>
          <p14:tracePt t="32715" x="3362325" y="1514475"/>
          <p14:tracePt t="32759" x="3376613" y="1514475"/>
          <p14:tracePt t="32843" x="3443288" y="1514475"/>
          <p14:tracePt t="32888" x="3500438" y="1514475"/>
          <p14:tracePt t="32968" x="3605213" y="1514475"/>
          <p14:tracePt t="33049" x="3609975" y="1514475"/>
          <p14:tracePt t="33160" x="3633788" y="1514475"/>
          <p14:tracePt t="33240" x="3662363" y="1509713"/>
          <p14:tracePt t="33327" x="3719513" y="1504950"/>
          <p14:tracePt t="36603" x="3724275" y="1504950"/>
          <p14:tracePt t="37237" x="3738563" y="1481138"/>
          <p14:tracePt t="37404" x="3748088" y="1452563"/>
          <p14:tracePt t="37499" x="3833813" y="1333500"/>
          <p14:tracePt t="37582" x="3876675" y="1238250"/>
          <p14:tracePt t="37662" x="3876675" y="1200150"/>
          <p14:tracePt t="37749" x="3876675" y="1176338"/>
          <p14:tracePt t="37943" x="3871913" y="1176338"/>
          <p14:tracePt t="38044" x="3843338" y="1157288"/>
          <p14:tracePt t="38138" x="3786188" y="1143000"/>
          <p14:tracePt t="38143" x="3781425" y="1143000"/>
          <p14:tracePt t="38186" x="3738563" y="1128713"/>
          <p14:tracePt t="38232" x="3714750" y="1123950"/>
          <p14:tracePt t="38278" x="3700463" y="1123950"/>
          <p14:tracePt t="38319" x="3590925" y="1109663"/>
          <p14:tracePt t="38409" x="3524250" y="1095375"/>
          <p14:tracePt t="38500" x="3433763" y="1076325"/>
          <p14:tracePt t="38594" x="3328988" y="1062038"/>
          <p14:tracePt t="38688" x="3186113" y="1047750"/>
          <p14:tracePt t="38691" x="3171825" y="1042988"/>
          <p14:tracePt t="38736" x="3119438" y="1038225"/>
          <p14:tracePt t="38738" x="3105150" y="1038225"/>
          <p14:tracePt t="38794" x="3028950" y="1033463"/>
          <p14:tracePt t="38797" x="3024188" y="1033463"/>
          <p14:tracePt t="38840" x="2967038" y="1033463"/>
          <p14:tracePt t="38844" x="2938463" y="1033463"/>
          <p14:tracePt t="38890" x="2809875" y="1023938"/>
          <p14:tracePt t="38980" x="2709863" y="1019175"/>
          <p14:tracePt t="39067" x="2533650" y="1004888"/>
          <p14:tracePt t="39164" x="2390775" y="1000125"/>
          <p14:tracePt t="39270" x="2286000" y="1000125"/>
          <p14:tracePt t="39360" x="2181225" y="1000125"/>
          <p14:tracePt t="39453" x="2047875" y="1000125"/>
          <p14:tracePt t="39543" x="1971675" y="1000125"/>
          <p14:tracePt t="39640" x="1928813" y="1000125"/>
          <p14:tracePt t="39734" x="1885950" y="1004888"/>
          <p14:tracePt t="39825" x="1852613" y="1023938"/>
          <p14:tracePt t="39925" x="1809750" y="1042988"/>
          <p14:tracePt t="40012" x="1771650" y="1071563"/>
          <p14:tracePt t="40099" x="1762125" y="1081088"/>
          <p14:tracePt t="40189" x="1728788" y="1138238"/>
          <p14:tracePt t="40234" x="1719263" y="1157288"/>
          <p14:tracePt t="40328" x="1719263" y="1176338"/>
          <p14:tracePt t="40433" x="1714500" y="1233488"/>
          <p14:tracePt t="40480" x="1714500" y="1252538"/>
          <p14:tracePt t="40600" x="1714500" y="1276350"/>
          <p14:tracePt t="40689" x="1728788" y="1295400"/>
          <p14:tracePt t="40737" x="1743075" y="1309688"/>
          <p14:tracePt t="40825" x="1762125" y="1333500"/>
          <p14:tracePt t="40920" x="1800225" y="1362075"/>
          <p14:tracePt t="41002" x="1800225" y="1371600"/>
          <p14:tracePt t="41080" x="1809750" y="1376363"/>
          <p14:tracePt t="41201" x="1824038" y="1376363"/>
          <p14:tracePt t="41240" x="1876425" y="1381125"/>
          <p14:tracePt t="41331" x="1909763" y="1381125"/>
          <p14:tracePt t="41418" x="2033588" y="1385888"/>
          <p14:tracePt t="41422" x="2038350" y="1385888"/>
          <p14:tracePt t="41521" x="2219325" y="1385888"/>
          <p14:tracePt t="41952" x="3038475" y="1390650"/>
          <p14:tracePt t="41995" x="3114675" y="1390650"/>
          <p14:tracePt t="42076" x="3214688" y="1390650"/>
          <p14:tracePt t="42159" x="3300413" y="1390650"/>
          <p14:tracePt t="42245" x="3538538" y="1390650"/>
          <p14:tracePt t="42322" x="3557588" y="1390650"/>
          <p14:tracePt t="42358" x="3562350" y="1390650"/>
          <p14:tracePt t="42466" x="3576638" y="1390650"/>
          <p14:tracePt t="42542" x="3600450" y="1390650"/>
          <p14:tracePt t="42622" x="3633788" y="1390650"/>
          <p14:tracePt t="42709" x="3643313" y="1390650"/>
          <p14:tracePt t="42749" x="3667125" y="1390650"/>
          <p14:tracePt t="42788" x="3676650" y="1390650"/>
          <p14:tracePt t="42863" x="3686175" y="1390650"/>
          <p14:tracePt t="42935" x="3714750" y="1390650"/>
          <p14:tracePt t="44239" x="3709988" y="1390650"/>
          <p14:tracePt t="44278" x="3695700" y="1395413"/>
          <p14:tracePt t="44356" x="3681413" y="1400175"/>
          <p14:tracePt t="44433" x="3643313" y="1409700"/>
          <p14:tracePt t="44480" x="3619500" y="1419225"/>
          <p14:tracePt t="44558" x="3557588" y="1423988"/>
          <p14:tracePt t="44564" x="3557588" y="1428750"/>
          <p14:tracePt t="44604" x="3505200" y="1428750"/>
          <p14:tracePt t="44646" x="3452813" y="1428750"/>
          <p14:tracePt t="44724" x="3362325" y="1428750"/>
          <p14:tracePt t="44769" x="3324225" y="1428750"/>
          <p14:tracePt t="44856" x="3281363" y="1428750"/>
          <p14:tracePt t="44958" x="3252788" y="1428750"/>
          <p14:tracePt t="45043" x="3200400" y="1423988"/>
          <p14:tracePt t="45250" x="3190875" y="1423988"/>
          <p14:tracePt t="45389" x="3133725" y="1419225"/>
          <p14:tracePt t="45512" x="3114675" y="1414463"/>
          <p14:tracePt t="45646" x="3095625" y="1414463"/>
          <p14:tracePt t="45747" x="3076575" y="1414463"/>
          <p14:tracePt t="45808" x="3071813" y="1414463"/>
          <p14:tracePt t="45903" x="3009900" y="1409700"/>
          <p14:tracePt t="46222" x="3028950" y="1409700"/>
          <p14:tracePt t="46266" x="3043238" y="1409700"/>
          <p14:tracePt t="46360" x="3057525" y="1409700"/>
          <p14:tracePt t="46451" x="3062288" y="1409700"/>
          <p14:tracePt t="46677" x="3076575" y="1409700"/>
          <p14:tracePt t="46757" x="3105150" y="1409700"/>
          <p14:tracePt t="46878" x="3114675" y="1409700"/>
          <p14:tracePt t="47001" x="3143250" y="1409700"/>
          <p14:tracePt t="47045" x="3162300" y="1409700"/>
          <p14:tracePt t="47048" x="3167063" y="1409700"/>
          <p14:tracePt t="47143" x="3190875" y="1409700"/>
          <p14:tracePt t="47190" x="3205163" y="1414463"/>
          <p14:tracePt t="47560" x="3252788" y="1419225"/>
          <p14:tracePt t="47679" x="3367088" y="1419225"/>
          <p14:tracePt t="47772" x="3476625" y="1419225"/>
          <p14:tracePt t="47895" x="3490913" y="1419225"/>
          <p14:tracePt t="47982" x="3509963" y="1419225"/>
          <p14:tracePt t="48029" x="3576638" y="1419225"/>
          <p14:tracePt t="48074" x="3624263" y="1423988"/>
          <p14:tracePt t="48196" x="3724275" y="1423988"/>
          <p14:tracePt t="48676" x="3605213" y="1423988"/>
          <p14:tracePt t="48764" x="3395663" y="1423988"/>
          <p14:tracePt t="48850" x="3248025" y="1423988"/>
          <p14:tracePt t="48938" x="3100388" y="1419225"/>
          <p14:tracePt t="49029" x="2971800" y="1419225"/>
          <p14:tracePt t="49035" x="2957513" y="1419225"/>
          <p14:tracePt t="49077" x="2914650" y="1414463"/>
          <p14:tracePt t="49078" x="2900363" y="1414463"/>
          <p14:tracePt t="49122" x="2828925" y="1414463"/>
          <p14:tracePt t="49125" x="2819400" y="1409700"/>
          <p14:tracePt t="49164" x="2781300" y="1409700"/>
          <p14:tracePt t="49216" x="2705100" y="1409700"/>
          <p14:tracePt t="49255" x="2662238" y="1409700"/>
          <p14:tracePt t="49304" x="2557463" y="1409700"/>
          <p14:tracePt t="49311" x="2538413" y="1409700"/>
          <p14:tracePt t="49355" x="2471738" y="1409700"/>
          <p14:tracePt t="49452" x="2252663" y="1409700"/>
          <p14:tracePt t="49454" x="2247900" y="1409700"/>
          <p14:tracePt t="49511" x="2209800" y="1409700"/>
          <p14:tracePt t="49514" x="2200275" y="1409700"/>
          <p14:tracePt t="49559" x="2147888" y="1409700"/>
          <p14:tracePt t="49604" x="2138363" y="1409700"/>
          <p14:tracePt t="49652" x="2095500" y="1409700"/>
          <p14:tracePt t="49736" x="2071688" y="1409700"/>
          <p14:tracePt t="49824" x="2066925" y="1409700"/>
          <p14:tracePt t="49953" x="2038350" y="1409700"/>
          <p14:tracePt t="49956" x="2019300" y="1409700"/>
          <p14:tracePt t="49998" x="1924050" y="1409700"/>
          <p14:tracePt t="50001" x="1914525" y="1409700"/>
          <p14:tracePt t="50044" x="1909763" y="1409700"/>
          <p14:tracePt t="50499" x="1900238" y="1419225"/>
          <p14:tracePt t="50871" x="1947863" y="1419225"/>
          <p14:tracePt t="50968" x="2062163" y="1419225"/>
          <p14:tracePt t="51052" x="2219325" y="1419225"/>
          <p14:tracePt t="51131" x="2357438" y="1414463"/>
          <p14:tracePt t="51173" x="2433638" y="1414463"/>
          <p14:tracePt t="51254" x="2528888" y="1414463"/>
          <p14:tracePt t="51334" x="2628900" y="1414463"/>
          <p14:tracePt t="51422" x="2700338" y="1404938"/>
          <p14:tracePt t="51513" x="2747963" y="1404938"/>
          <p14:tracePt t="52020" x="3105150" y="1423988"/>
          <p14:tracePt t="52107" x="3205163" y="1428750"/>
          <p14:tracePt t="52110" x="3214688" y="1428750"/>
          <p14:tracePt t="52155" x="3262313" y="1428750"/>
          <p14:tracePt t="52246" x="3400425" y="1428750"/>
          <p14:tracePt t="52292" x="3409950" y="1428750"/>
          <p14:tracePt t="52340" x="3424238" y="1428750"/>
          <p14:tracePt t="52342" x="3438525" y="1428750"/>
          <p14:tracePt t="52420" x="3467100" y="1428750"/>
          <p14:tracePt t="52544" x="3519488" y="1428750"/>
          <p14:tracePt t="52656" x="3557588" y="1428750"/>
          <p14:tracePt t="52699" x="3576638" y="1428750"/>
          <p14:tracePt t="52738" x="3600450" y="1428750"/>
          <p14:tracePt t="52875" x="3633788" y="1428750"/>
          <p14:tracePt t="53161" x="3643313" y="1428750"/>
          <p14:tracePt t="53239" x="3705225" y="1428750"/>
          <p14:tracePt t="53349" x="3709988" y="1428750"/>
          <p14:tracePt t="56200" x="3748088" y="1428750"/>
          <p14:tracePt t="56205" x="3757613" y="1423988"/>
          <p14:tracePt t="56253" x="3762375" y="1423988"/>
          <p14:tracePt t="56349" x="3800475" y="1423988"/>
          <p14:tracePt t="56451" x="3848100" y="1423988"/>
          <p14:tracePt t="56454" x="3852863" y="1423988"/>
          <p14:tracePt t="56546" x="3895725" y="1423988"/>
          <p14:tracePt t="56644" x="3924300" y="1423988"/>
          <p14:tracePt t="56958" x="3938588" y="1423988"/>
          <p14:tracePt t="57042" x="4005263" y="1423988"/>
          <p14:tracePt t="57162" x="4024313" y="1419225"/>
          <p14:tracePt t="57254" x="4067175" y="1404938"/>
          <p14:tracePt t="58192" x="4081463" y="1404938"/>
          <p14:tracePt t="58233" x="4095750" y="1404938"/>
          <p14:tracePt t="58315" x="4233863" y="1404938"/>
          <p14:tracePt t="58395" x="4286250" y="1404938"/>
          <p14:tracePt t="59124" x="4271963" y="1404938"/>
          <p14:tracePt t="59208" x="4210050" y="1404938"/>
          <p14:tracePt t="59251" x="4186238" y="1404938"/>
          <p14:tracePt t="59332" x="4119563" y="1404938"/>
          <p14:tracePt t="59409" x="4090988" y="1404938"/>
          <p14:tracePt t="59487" x="4071938" y="1404938"/>
          <p14:tracePt t="59807" x="4100513" y="1404938"/>
          <p14:tracePt t="59885" x="4152900" y="1404938"/>
          <p14:tracePt t="59889" x="4162425" y="1404938"/>
          <p14:tracePt t="59965" x="4219575" y="1404938"/>
          <p14:tracePt t="60059" x="4281488" y="1409700"/>
          <p14:tracePt t="60106" x="4295775" y="1409700"/>
          <p14:tracePt t="60522" x="4276725" y="1414463"/>
          <p14:tracePt t="60524" x="4271963" y="1414463"/>
          <p14:tracePt t="60615" x="4229100" y="1414463"/>
          <p14:tracePt t="60716" x="4152900" y="1414463"/>
          <p14:tracePt t="60768" x="4148138" y="1414463"/>
          <p14:tracePt t="60848" x="4138613" y="1414463"/>
          <p14:tracePt t="61365" x="4076700" y="1414463"/>
          <p14:tracePt t="61453" x="3919538" y="1414463"/>
          <p14:tracePt t="61536" x="3824288" y="1423988"/>
          <p14:tracePt t="61983" x="3471863" y="1433513"/>
          <p14:tracePt t="62059" x="3429000" y="1433513"/>
          <p14:tracePt t="62138" x="3367088" y="1443038"/>
          <p14:tracePt t="62254" x="3295650" y="1443038"/>
          <p14:tracePt t="62371" x="3243263" y="1443038"/>
          <p14:tracePt t="62419" x="3209925" y="1443038"/>
          <p14:tracePt t="62504" x="3090863" y="1447800"/>
          <p14:tracePt t="62582" x="3019425" y="1452563"/>
          <p14:tracePt t="62660" x="2947988" y="1466850"/>
          <p14:tracePt t="62698" x="2900363" y="1481138"/>
          <p14:tracePt t="62737" x="2847975" y="1495425"/>
          <p14:tracePt t="62812" x="2747963" y="1509713"/>
          <p14:tracePt t="62903" x="2652713" y="1509713"/>
          <p14:tracePt t="63004" x="2576513" y="1509713"/>
          <p14:tracePt t="63081" x="2524125" y="1509713"/>
          <p14:tracePt t="63159" x="2505075" y="1509713"/>
          <p14:tracePt t="63234" x="2476500" y="1509713"/>
          <p14:tracePt t="63343" x="2443163" y="1509713"/>
          <p14:tracePt t="63464" x="2414588" y="1504950"/>
          <p14:tracePt t="63537" x="2319338" y="1495425"/>
          <p14:tracePt t="63539" x="2300288" y="1490663"/>
          <p14:tracePt t="63616" x="2266950" y="1485900"/>
          <p14:tracePt t="63691" x="2214563" y="1481138"/>
          <p14:tracePt t="63906" x="2209800" y="1481138"/>
          <p14:tracePt t="64064" x="2328863" y="1457325"/>
          <p14:tracePt t="64121" x="2528888" y="1447800"/>
          <p14:tracePt t="64218" x="2914650" y="1466850"/>
          <p14:tracePt t="64264" x="3048000" y="1466850"/>
          <p14:tracePt t="64267" x="3086100" y="1466850"/>
          <p14:tracePt t="64311" x="3271838" y="1466850"/>
          <p14:tracePt t="64391" x="3362325" y="1466850"/>
          <p14:tracePt t="64481" x="3543300" y="1466850"/>
          <p14:tracePt t="64485" x="3552825" y="1466850"/>
          <p14:tracePt t="64529" x="3614738" y="1466850"/>
          <p14:tracePt t="64622" x="3695700" y="1481138"/>
          <p14:tracePt t="64860" x="3724275" y="1485900"/>
          <p14:tracePt t="64902" x="3729038" y="1485900"/>
          <p14:tracePt t="66204" x="3805238" y="1485900"/>
          <p14:tracePt t="66256" x="3833813" y="1485900"/>
          <p14:tracePt t="66363" x="4024313" y="1495425"/>
          <p14:tracePt t="66420" x="4095750" y="1495425"/>
          <p14:tracePt t="66483" x="4148138" y="1495425"/>
          <p14:tracePt t="66575" x="4176713" y="1495425"/>
          <p14:tracePt t="66792" x="4176713" y="1500188"/>
          <p14:tracePt t="66873" x="4171950" y="1519238"/>
          <p14:tracePt t="66966" x="4119563" y="1576388"/>
          <p14:tracePt t="67093" x="4105275" y="1585913"/>
          <p14:tracePt t="67096" x="4095750" y="1595438"/>
          <p14:tracePt t="67179" x="4090988" y="1604963"/>
          <p14:tracePt t="67264" x="4090988" y="1609725"/>
          <p14:tracePt t="67421" x="0" y="0"/>
        </p14:tracePtLst>
        <p14:tracePtLst>
          <p14:tracePt t="72693" x="2190750" y="2547938"/>
          <p14:tracePt t="72810" x="2185988" y="2547938"/>
          <p14:tracePt t="72924" x="2124075" y="2562225"/>
          <p14:tracePt t="73002" x="1985963" y="2581275"/>
          <p14:tracePt t="73085" x="1604963" y="2581275"/>
          <p14:tracePt t="73087" x="1576388" y="2581275"/>
          <p14:tracePt t="73137" x="1490663" y="2581275"/>
          <p14:tracePt t="73141" x="1481138" y="2581275"/>
          <p14:tracePt t="73186" x="1433513" y="2581275"/>
          <p14:tracePt t="73238" x="1357313" y="2576513"/>
          <p14:tracePt t="73324" x="1319213" y="2571750"/>
          <p14:tracePt t="73405" x="1304925" y="2571750"/>
          <p14:tracePt t="73646" x="1338263" y="2571750"/>
          <p14:tracePt t="73690" x="1385888" y="2571750"/>
          <p14:tracePt t="73739" x="1528763" y="2571750"/>
          <p14:tracePt t="73826" x="1728788" y="2581275"/>
          <p14:tracePt t="73913" x="1919288" y="2581275"/>
          <p14:tracePt t="73965" x="1957388" y="2581275"/>
          <p14:tracePt t="74052" x="2128838" y="2581275"/>
          <p14:tracePt t="74056" x="2138363" y="2581275"/>
          <p14:tracePt t="74142" x="2243138" y="2581275"/>
          <p14:tracePt t="74144" x="2247900" y="2581275"/>
          <p14:tracePt t="74235" x="2295525" y="2581275"/>
          <p14:tracePt t="74371" x="2319338" y="2581275"/>
          <p14:tracePt t="74647" x="2281238" y="2586038"/>
          <p14:tracePt t="74747" x="2185988" y="2590800"/>
          <p14:tracePt t="74799" x="2124075" y="2590800"/>
          <p14:tracePt t="75080" x="2114550" y="2586038"/>
          <p14:tracePt t="75081" x="2114550" y="2581275"/>
          <p14:tracePt t="75136" x="2114550" y="2533650"/>
          <p14:tracePt t="75143" x="2114550" y="2519363"/>
          <p14:tracePt t="75246" x="2381250" y="2243138"/>
          <p14:tracePt t="75302" x="2657475" y="2043113"/>
          <p14:tracePt t="75413" x="2919413" y="1881188"/>
          <p14:tracePt t="75552" x="3038475" y="1852613"/>
          <p14:tracePt t="75610" x="3090863" y="1843088"/>
          <p14:tracePt t="75715" x="3143250" y="1814513"/>
          <p14:tracePt t="75871" x="3152775" y="1809750"/>
          <p14:tracePt t="75973" x="3148013" y="1809750"/>
          <p14:tracePt t="76080" x="3090863" y="1795463"/>
          <p14:tracePt t="76187" x="2943225" y="1762125"/>
          <p14:tracePt t="76239" x="2919413" y="1752600"/>
          <p14:tracePt t="76335" x="2881313" y="1752600"/>
          <p14:tracePt t="76537" x="2947988" y="1752600"/>
          <p14:tracePt t="76652" x="3105150" y="1752600"/>
          <p14:tracePt t="76657" x="3109913" y="1752600"/>
          <p14:tracePt t="76713" x="3243263" y="1757363"/>
          <p14:tracePt t="76771" x="3443288" y="1762125"/>
          <p14:tracePt t="76881" x="3814763" y="1762125"/>
          <p14:tracePt t="76990" x="4200525" y="1747838"/>
          <p14:tracePt t="77106" x="4410075" y="1747838"/>
          <p14:tracePt t="77246" x="4614863" y="1781175"/>
          <p14:tracePt t="77250" x="4633913" y="1781175"/>
          <p14:tracePt t="77308" x="4729163" y="1790700"/>
          <p14:tracePt t="77422" x="4967288" y="1795463"/>
          <p14:tracePt t="77544" x="5129213" y="1814513"/>
          <p14:tracePt t="77684" x="5319713" y="1824038"/>
          <p14:tracePt t="77741" x="5348288" y="1833563"/>
          <p14:tracePt t="77859" x="5510213" y="1833563"/>
          <p14:tracePt t="77984" x="5586413" y="1833563"/>
          <p14:tracePt t="77988" x="5600700" y="1833563"/>
          <p14:tracePt t="78059" x="5805488" y="1847850"/>
          <p14:tracePt t="78120" x="5976938" y="1843088"/>
          <p14:tracePt t="78199" x="6191250" y="1843088"/>
          <p14:tracePt t="78202" x="6238875" y="1843088"/>
          <p14:tracePt t="78262" x="6438900" y="1843088"/>
          <p14:tracePt t="78278" x="6467475" y="1843088"/>
          <p14:tracePt t="78337" x="6591300" y="1843088"/>
          <p14:tracePt t="78344" x="6600825" y="1843088"/>
          <p14:tracePt t="78405" x="6624638" y="1843088"/>
          <p14:tracePt t="78538" x="6805613" y="1843088"/>
          <p14:tracePt t="78652" x="7062788" y="1833563"/>
          <p14:tracePt t="78763" x="7219950" y="1833563"/>
          <p14:tracePt t="78767" x="7243763" y="1833563"/>
          <p14:tracePt t="78778" x="7262813" y="1833563"/>
          <p14:tracePt t="78893" x="7419975" y="1809750"/>
          <p14:tracePt t="78949" x="7429500" y="1809750"/>
          <p14:tracePt t="78953" x="7434263" y="1809750"/>
          <p14:tracePt t="79006" x="7453313" y="1809750"/>
          <p14:tracePt t="79161" x="7543800" y="1809750"/>
          <p14:tracePt t="79230" x="7562850" y="1809750"/>
          <p14:tracePt t="79640" x="7539038" y="1809750"/>
          <p14:tracePt t="79748" x="7496175" y="1804988"/>
          <p14:tracePt t="79859" x="7434263" y="1795463"/>
          <p14:tracePt t="80121" x="7462838" y="1785938"/>
          <p14:tracePt t="80126" x="7472363" y="1785938"/>
          <p14:tracePt t="80190" x="7486650" y="1776413"/>
          <p14:tracePt t="80256" x="7515225" y="1766888"/>
          <p14:tracePt t="80430" x="7629525" y="1752600"/>
          <p14:tracePt t="80552" x="7677150" y="1804988"/>
          <p14:tracePt t="80612" x="7700963" y="1843088"/>
          <p14:tracePt t="80736" x="7691438" y="1866900"/>
          <p14:tracePt t="80863" x="7596188" y="1876425"/>
          <p14:tracePt t="80970" x="7496175" y="1819275"/>
          <p14:tracePt t="81086" x="7486650" y="1790700"/>
          <p14:tracePt t="81193" x="7486650" y="1776413"/>
          <p14:tracePt t="81256" x="7486650" y="1762125"/>
          <p14:tracePt t="81359" x="7500938" y="1747838"/>
          <p14:tracePt t="81469" x="7505700" y="1747838"/>
          <p14:tracePt t="82173" x="6562725" y="1843088"/>
          <p14:tracePt t="82274" x="6477000" y="1847850"/>
          <p14:tracePt t="82277" x="6472238" y="1847850"/>
          <p14:tracePt t="82283" x="6472238" y="1852613"/>
          <p14:tracePt t="82391" x="6453188" y="1852613"/>
          <p14:tracePt t="82487" x="6376988" y="1866900"/>
          <p14:tracePt t="82539" x="6338888" y="1871663"/>
          <p14:tracePt t="82636" x="6238875" y="1881188"/>
          <p14:tracePt t="82642" x="6224588" y="1881188"/>
          <p14:tracePt t="82691" x="6162675" y="1890713"/>
          <p14:tracePt t="82750" x="6124575" y="1890713"/>
          <p14:tracePt t="82858" x="5972175" y="1919288"/>
          <p14:tracePt t="82859" x="5957888" y="1919288"/>
          <p14:tracePt t="82919" x="5881688" y="1933575"/>
          <p14:tracePt t="82972" x="5824538" y="1938338"/>
          <p14:tracePt t="83092" x="5491163" y="1985963"/>
          <p14:tracePt t="83201" x="4791075" y="2090738"/>
          <p14:tracePt t="83205" x="4695825" y="2109788"/>
          <p14:tracePt t="83251" x="4300538" y="2181225"/>
          <p14:tracePt t="83314" x="3738563" y="2295525"/>
          <p14:tracePt t="83422" x="3109913" y="2419350"/>
          <p14:tracePt t="83532" x="2733675" y="2495550"/>
          <p14:tracePt t="83648" x="2481263" y="2538413"/>
          <p14:tracePt t="83754" x="2147888" y="2543175"/>
          <p14:tracePt t="83811" x="2066925" y="2547938"/>
          <p14:tracePt t="83870" x="1976438" y="2547938"/>
          <p14:tracePt t="83983" x="1752600" y="2547938"/>
          <p14:tracePt t="84045" x="1671638" y="2547938"/>
          <p14:tracePt t="84098" x="1657350" y="2547938"/>
          <p14:tracePt t="84167" x="1638300" y="2543175"/>
          <p14:tracePt t="84302" x="1462088" y="2438400"/>
          <p14:tracePt t="84414" x="1452563" y="2262188"/>
          <p14:tracePt t="84517" x="1643063" y="1990725"/>
          <p14:tracePt t="84575" x="1762125" y="1933575"/>
          <p14:tracePt t="84674" x="1919288" y="1895475"/>
          <p14:tracePt t="84732" x="2090738" y="1876425"/>
          <p14:tracePt t="84737" x="2109788" y="1876425"/>
          <p14:tracePt t="84746" x="2133600" y="1876425"/>
          <p14:tracePt t="84751" x="2143125" y="1876425"/>
          <p14:tracePt t="84801" x="2181225" y="1876425"/>
          <p14:tracePt t="84918" x="2324100" y="1895475"/>
          <p14:tracePt t="84922" x="2333625" y="1895475"/>
          <p14:tracePt t="84970" x="2381250" y="1924050"/>
          <p14:tracePt t="85027" x="2386013" y="1938338"/>
          <p14:tracePt t="85132" x="2395538" y="2024063"/>
          <p14:tracePt t="85235" x="2381250" y="2047875"/>
          <p14:tracePt t="85293" x="2357438" y="2057400"/>
          <p14:tracePt t="85437" x="2266950" y="2085975"/>
          <p14:tracePt t="85589" x="2152650" y="2105025"/>
          <p14:tracePt t="85653" x="2143125" y="2105025"/>
          <p14:tracePt t="85777" x="2076450" y="2114550"/>
          <p14:tracePt t="85895" x="2019300" y="2133600"/>
          <p14:tracePt t="86139" x="2224088" y="2133600"/>
          <p14:tracePt t="86259" x="2466975" y="2138363"/>
          <p14:tracePt t="86267" x="2486025" y="2138363"/>
          <p14:tracePt t="86391" x="2833688" y="2147888"/>
          <p14:tracePt t="86393" x="2847975" y="2147888"/>
          <p14:tracePt t="86527" x="3162300" y="2152650"/>
          <p14:tracePt t="86698" x="3367088" y="2152650"/>
          <p14:tracePt t="86755" x="3400425" y="2157413"/>
          <p14:tracePt t="87010" x="3233738" y="2195513"/>
          <p14:tracePt t="87129" x="2805113" y="2224088"/>
          <p14:tracePt t="87270" x="2566988" y="2224088"/>
          <p14:tracePt t="87428" x="2290763" y="2224088"/>
          <p14:tracePt t="87559" x="2162175" y="2224088"/>
          <p14:tracePt t="87621" x="2133600" y="2224088"/>
          <p14:tracePt t="87684" x="2114550" y="2224088"/>
          <p14:tracePt t="87738" x="2066925" y="2224088"/>
          <p14:tracePt t="87879" x="2057400" y="2219325"/>
          <p14:tracePt t="88207" x="2076450" y="2185988"/>
          <p14:tracePt t="88269" x="2105025" y="2171700"/>
          <p14:tracePt t="88378" x="2109788" y="2166938"/>
          <p14:tracePt t="88434" x="2119313" y="2157413"/>
          <p14:tracePt t="88532" x="2162175" y="2143125"/>
          <p14:tracePt t="88543" x="2166938" y="2143125"/>
          <p14:tracePt t="88637" x="2176463" y="2138363"/>
          <p14:tracePt t="88733" x="2181225" y="2138363"/>
          <p14:tracePt t="88874" x="2200275" y="2138363"/>
          <p14:tracePt t="89049" x="2257425" y="2138363"/>
          <p14:tracePt t="89137" x="2305050" y="2138363"/>
          <p14:tracePt t="89221" x="2390775" y="2138363"/>
          <p14:tracePt t="89264" x="2428875" y="2138363"/>
          <p14:tracePt t="89310" x="2500313" y="2138363"/>
          <p14:tracePt t="89355" x="2509838" y="2138363"/>
          <p14:tracePt t="89496" x="2528888" y="2138363"/>
          <p14:tracePt t="89544" x="2571750" y="2138363"/>
          <p14:tracePt t="89668" x="2690813" y="2138363"/>
          <p14:tracePt t="89714" x="2738438" y="2138363"/>
          <p14:tracePt t="89754" x="2805113" y="2147888"/>
          <p14:tracePt t="89804" x="2886075" y="2152650"/>
          <p14:tracePt t="89856" x="2943225" y="2152650"/>
          <p14:tracePt t="89902" x="3048000" y="2166938"/>
          <p14:tracePt t="89942" x="3090863" y="2171700"/>
          <p14:tracePt t="90034" x="3276600" y="2171700"/>
          <p14:tracePt t="90121" x="3400425" y="2171700"/>
          <p14:tracePt t="90127" x="3419475" y="2171700"/>
          <p14:tracePt t="90326" x="3328988" y="2243138"/>
          <p14:tracePt t="90425" x="3000375" y="2347913"/>
          <p14:tracePt t="90426" x="2976563" y="2352675"/>
          <p14:tracePt t="90472" x="2833688" y="2376488"/>
          <p14:tracePt t="90580" x="2600325" y="2395538"/>
          <p14:tracePt t="90687" x="2481263" y="2400300"/>
          <p14:tracePt t="90745" x="2505075" y="2390775"/>
          <p14:tracePt t="90798" x="2843213" y="2338388"/>
          <p14:tracePt t="90896" x="3681413" y="2290763"/>
          <p14:tracePt t="90944" x="4048125" y="2290763"/>
          <p14:tracePt t="91042" x="4110038" y="2290763"/>
          <p14:tracePt t="91157" x="3843338" y="2428875"/>
          <p14:tracePt t="91253" x="3376613" y="2505075"/>
          <p14:tracePt t="91344" x="2938463" y="2514600"/>
          <p14:tracePt t="91434" x="2605088" y="2524125"/>
          <p14:tracePt t="91440" x="2576513" y="2524125"/>
          <p14:tracePt t="91480" x="2505075" y="2533650"/>
          <p14:tracePt t="91990" x="2071688" y="2524125"/>
          <p14:tracePt t="92220" x="2071688" y="2490788"/>
          <p14:tracePt t="92263" x="2071688" y="2471738"/>
          <p14:tracePt t="92345" x="2062163" y="2352675"/>
          <p14:tracePt t="92429" x="2047875" y="2219325"/>
          <p14:tracePt t="92530" x="2014538" y="2171700"/>
          <p14:tracePt t="92624" x="1919288" y="2124075"/>
          <p14:tracePt t="92667" x="1914525" y="2119313"/>
          <p14:tracePt t="92713" x="1900238" y="2114550"/>
          <p14:tracePt t="93054" x="1890713" y="2147888"/>
          <p14:tracePt t="93218" x="1890713" y="2162175"/>
          <p14:tracePt t="93310" x="1981200" y="2190750"/>
          <p14:tracePt t="93315" x="2014538" y="2195513"/>
          <p14:tracePt t="93397" x="2519363" y="2224088"/>
          <p14:tracePt t="93487" x="3290888" y="2219325"/>
          <p14:tracePt t="93572" x="4105275" y="2219325"/>
          <p14:tracePt t="93621" x="4433888" y="2219325"/>
          <p14:tracePt t="93668" x="4767263" y="2185988"/>
          <p14:tracePt t="93709" x="4953000" y="2166938"/>
          <p14:tracePt t="93757" x="5005388" y="2166938"/>
          <p14:tracePt t="93848" x="5014913" y="2166938"/>
          <p14:tracePt t="94017" x="4929188" y="2219325"/>
          <p14:tracePt t="94123" x="4491038" y="2395538"/>
          <p14:tracePt t="94125" x="4438650" y="2409825"/>
          <p14:tracePt t="94216" x="3971925" y="2519363"/>
          <p14:tracePt t="94221" x="3924300" y="2524125"/>
          <p14:tracePt t="94263" x="3714750" y="2547938"/>
          <p14:tracePt t="94315" x="3471863" y="2571750"/>
          <p14:tracePt t="94406" x="3090863" y="2605088"/>
          <p14:tracePt t="94500" x="2814638" y="2614613"/>
          <p14:tracePt t="94590" x="2647950" y="2614613"/>
          <p14:tracePt t="94635" x="2619375" y="2614613"/>
          <p14:tracePt t="94677" x="2566988" y="2614613"/>
          <p14:tracePt t="94725" x="2495550" y="2614613"/>
          <p14:tracePt t="94773" x="2314575" y="2595563"/>
          <p14:tracePt t="94784" x="2276475" y="2590800"/>
          <p14:tracePt t="94830" x="2214563" y="2576513"/>
          <p14:tracePt t="94911" x="1714500" y="2519363"/>
          <p14:tracePt t="94998" x="1671638" y="2519363"/>
          <p14:tracePt t="95074" x="1643063" y="2514600"/>
          <p14:tracePt t="95159" x="1585913" y="2495550"/>
          <p14:tracePt t="95254" x="1581150" y="2495550"/>
          <p14:tracePt t="95426" x="1485900" y="2495550"/>
          <p14:tracePt t="95573" x="1481138" y="2495550"/>
          <p14:tracePt t="95670" x="1471613" y="2509838"/>
          <p14:tracePt t="95766" x="1447800" y="2571750"/>
          <p14:tracePt t="95873" x="1443038" y="2595563"/>
          <p14:tracePt t="95966" x="1438275" y="2690813"/>
          <p14:tracePt t="96058" x="1438275" y="2695575"/>
          <p14:tracePt t="96197" x="1452563" y="2719388"/>
          <p14:tracePt t="96249" x="1466850" y="2724150"/>
          <p14:tracePt t="96355" x="1538288" y="2738438"/>
          <p14:tracePt t="96467" x="1652588" y="2667000"/>
          <p14:tracePt t="96560" x="1681163" y="2624138"/>
          <p14:tracePt t="96653" x="1681163" y="2609850"/>
          <p14:tracePt t="96738" x="1681163" y="2600325"/>
          <p14:tracePt t="96747" x="1681163" y="2590800"/>
          <p14:tracePt t="96839" x="1628775" y="2552700"/>
          <p14:tracePt t="96920" x="1614488" y="2547938"/>
          <p14:tracePt t="96963" x="1600200" y="2547938"/>
          <p14:tracePt t="97046" x="1543050" y="2566988"/>
          <p14:tracePt t="97128" x="1509713" y="2590800"/>
          <p14:tracePt t="97213" x="1476375" y="2643188"/>
          <p14:tracePt t="97217" x="1471613" y="2662238"/>
          <p14:tracePt t="97375" x="1466850" y="2667000"/>
          <p14:tracePt t="97467" x="1447800" y="2733675"/>
          <p14:tracePt t="97471" x="1443038" y="2757488"/>
          <p14:tracePt t="97527" x="1443038" y="2776538"/>
          <p14:tracePt t="97634" x="1581150" y="2781300"/>
          <p14:tracePt t="97638" x="1600200" y="2781300"/>
          <p14:tracePt t="97688" x="1719263" y="2776538"/>
          <p14:tracePt t="97739" x="1838325" y="2781300"/>
          <p14:tracePt t="97781" x="1885950" y="2790825"/>
          <p14:tracePt t="97874" x="2062163" y="2862263"/>
          <p14:tracePt t="97967" x="2081213" y="2886075"/>
          <p14:tracePt t="98068" x="2019300" y="2947988"/>
          <p14:tracePt t="98184" x="1666875" y="3033713"/>
          <p14:tracePt t="98246" x="1495425" y="3043238"/>
          <p14:tracePt t="98346" x="1304925" y="3067050"/>
          <p14:tracePt t="98451" x="1090613" y="3114675"/>
          <p14:tracePt t="98453" x="1081088" y="3114675"/>
          <p14:tracePt t="98538" x="981075" y="3148013"/>
          <p14:tracePt t="98626" x="957263" y="3157538"/>
          <p14:tracePt t="98846" x="971550" y="3167063"/>
          <p14:tracePt t="98934" x="1123950" y="3186113"/>
          <p14:tracePt t="98939" x="1138238" y="3186113"/>
          <p14:tracePt t="98981" x="1209675" y="3190875"/>
          <p14:tracePt t="99066" x="1309688" y="3200400"/>
          <p14:tracePt t="99152" x="1438275" y="3205163"/>
          <p14:tracePt t="99278" x="1447800" y="3205163"/>
          <p14:tracePt t="99361" x="1476375" y="3190875"/>
          <p14:tracePt t="99362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82A1184-5A4A-4A4C-B7A0-8871A687233C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89CB8-3616-4BEB-B2B8-9A66E5273231}" type="slidenum">
              <a:rPr lang="en-US" altLang="zh-CN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动态检查约定</a:t>
            </a:r>
            <a:r>
              <a:rPr lang="zh-CN" altLang="en-US" sz="2800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：换变量名</a:t>
            </a:r>
            <a:endParaRPr lang="zh-CN" altLang="en-US" sz="2800" b="1" dirty="0" smtClean="0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153400" cy="5384800"/>
          </a:xfrm>
          <a:noFill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int f (int x, int 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// @requires y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// @ensures \result == POW(x,y);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r = 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</a:t>
            </a:r>
            <a:r>
              <a:rPr lang="en-US" altLang="zh-CN" sz="2200" b="1" smtClean="0">
                <a:solidFill>
                  <a:srgbClr val="FF0000"/>
                </a:solidFill>
              </a:rPr>
              <a:t>int b = x; /* base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>
                <a:solidFill>
                  <a:srgbClr val="FF0000"/>
                </a:solidFill>
              </a:rPr>
              <a:t>    int e = y; /* exponent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while (e &gt; 1)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if (e % 2 == 1)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    r = b *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b = b * b;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e = e / 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return r * b;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}</a:t>
            </a:r>
          </a:p>
        </p:txBody>
      </p:sp>
      <p:sp>
        <p:nvSpPr>
          <p:cNvPr id="1331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16"/>
    </mc:Choice>
    <mc:Fallback>
      <p:transition spd="slow" advTm="84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84" x="4448175" y="3424238"/>
          <p14:tracePt t="6223" x="4433888" y="3424238"/>
          <p14:tracePt t="6272" x="4367213" y="3429000"/>
          <p14:tracePt t="6275" x="4210050" y="3429000"/>
          <p14:tracePt t="6317" x="3848100" y="3429000"/>
          <p14:tracePt t="6322" x="3771900" y="3429000"/>
          <p14:tracePt t="6350" x="3505200" y="3429000"/>
          <p14:tracePt t="6377" x="3343275" y="3429000"/>
          <p14:tracePt t="6380" x="3281363" y="3419475"/>
          <p14:tracePt t="6394" x="3224213" y="3419475"/>
          <p14:tracePt t="6397" x="3157538" y="3414713"/>
          <p14:tracePt t="6407" x="3100388" y="3414713"/>
          <p14:tracePt t="6443" x="2790825" y="3381375"/>
          <p14:tracePt t="6448" x="2743200" y="3381375"/>
          <p14:tracePt t="6458" x="2686050" y="3367088"/>
          <p14:tracePt t="6484" x="2547938" y="3338513"/>
          <p14:tracePt t="6520" x="2224088" y="3281363"/>
          <p14:tracePt t="6522" x="2176463" y="3271838"/>
          <p14:tracePt t="6536" x="2124075" y="3267075"/>
          <p14:tracePt t="6540" x="2085975" y="3257550"/>
          <p14:tracePt t="6555" x="2014538" y="3252788"/>
          <p14:tracePt t="6581" x="1957388" y="3252788"/>
          <p14:tracePt t="6585" x="1943100" y="3248025"/>
          <p14:tracePt t="6597" x="1928813" y="3248025"/>
          <p14:tracePt t="6601" x="1919288" y="3248025"/>
          <p14:tracePt t="6630" x="1885950" y="3238500"/>
          <p14:tracePt t="6636" x="1876425" y="3238500"/>
          <p14:tracePt t="6676" x="1819275" y="3224213"/>
          <p14:tracePt t="6705" x="1733550" y="3205163"/>
          <p14:tracePt t="6712" x="1704975" y="3195638"/>
          <p14:tracePt t="6735" x="1585913" y="3171825"/>
          <p14:tracePt t="6769" x="1514475" y="3162300"/>
          <p14:tracePt t="6773" x="1504950" y="3157538"/>
          <p14:tracePt t="6804" x="1462088" y="3152775"/>
          <p14:tracePt t="6833" x="1409700" y="3143250"/>
          <p14:tracePt t="6838" x="1400175" y="3143250"/>
          <p14:tracePt t="6880" x="1381125" y="3143250"/>
          <p14:tracePt t="6884" x="1381125" y="3138488"/>
          <p14:tracePt t="7101" x="1376363" y="3133725"/>
          <p14:tracePt t="7224" x="1366838" y="3128963"/>
          <p14:tracePt t="7440" x="1357313" y="3195638"/>
          <p14:tracePt t="7446" x="1357313" y="3205163"/>
          <p14:tracePt t="7459" x="1352550" y="3224213"/>
          <p14:tracePt t="7464" x="1352550" y="3238500"/>
          <p14:tracePt t="7468" x="1352550" y="3248025"/>
          <p14:tracePt t="7476" x="1352550" y="3257550"/>
          <p14:tracePt t="7489" x="1352550" y="3262313"/>
          <p14:tracePt t="7491" x="1352550" y="3267075"/>
          <p14:tracePt t="7518" x="1352550" y="3276600"/>
          <p14:tracePt t="7554" x="1352550" y="3300413"/>
          <p14:tracePt t="7581" x="1352550" y="3324225"/>
          <p14:tracePt t="7626" x="1352550" y="3328988"/>
          <p14:tracePt t="8068" x="1390650" y="3319463"/>
          <p14:tracePt t="8094" x="1423988" y="3295650"/>
          <p14:tracePt t="8148" x="1590675" y="3167063"/>
          <p14:tracePt t="8151" x="1614488" y="3148013"/>
          <p14:tracePt t="8163" x="1624013" y="3133725"/>
          <p14:tracePt t="8166" x="1643063" y="3119438"/>
          <p14:tracePt t="8178" x="1657350" y="3105150"/>
          <p14:tracePt t="8180" x="1671638" y="3095625"/>
          <p14:tracePt t="8192" x="1690688" y="3081338"/>
          <p14:tracePt t="8196" x="1704975" y="3071813"/>
          <p14:tracePt t="8210" x="1724025" y="3062288"/>
          <p14:tracePt t="8214" x="1733550" y="3052763"/>
          <p14:tracePt t="8226" x="1757363" y="3038475"/>
          <p14:tracePt t="8254" x="1781175" y="3014663"/>
          <p14:tracePt t="8257" x="1785938" y="3009900"/>
          <p14:tracePt t="8273" x="1804988" y="3000375"/>
          <p14:tracePt t="8277" x="1809750" y="2995613"/>
          <p14:tracePt t="8285" x="1819275" y="2990850"/>
          <p14:tracePt t="8333" x="1824038" y="2986088"/>
          <p14:tracePt t="8377" x="1857375" y="2967038"/>
          <p14:tracePt t="8411" x="1881188" y="2952750"/>
          <p14:tracePt t="8457" x="1881188" y="2947988"/>
          <p14:tracePt t="8693" x="1895475" y="2981325"/>
          <p14:tracePt t="8721" x="1909763" y="3019425"/>
          <p14:tracePt t="8754" x="1933575" y="3109913"/>
          <p14:tracePt t="8758" x="1933575" y="3128963"/>
          <p14:tracePt t="8799" x="1938338" y="3162300"/>
          <p14:tracePt t="8837" x="1938338" y="3190875"/>
          <p14:tracePt t="8865" x="1938338" y="3262313"/>
          <p14:tracePt t="8914" x="1938338" y="3309938"/>
          <p14:tracePt t="8917" x="1928813" y="3333750"/>
          <p14:tracePt t="8956" x="1924050" y="3371850"/>
          <p14:tracePt t="8973" x="1924050" y="3381375"/>
          <p14:tracePt t="9198" x="1919288" y="3381375"/>
          <p14:tracePt t="9595" x="1928813" y="3343275"/>
          <p14:tracePt t="9628" x="1952625" y="3286125"/>
          <p14:tracePt t="9661" x="2009775" y="3171825"/>
          <p14:tracePt t="9666" x="2033588" y="3138488"/>
          <p14:tracePt t="9680" x="2066925" y="3100388"/>
          <p14:tracePt t="9753" x="2181225" y="2914650"/>
          <p14:tracePt t="9757" x="2195513" y="2890838"/>
          <p14:tracePt t="9773" x="2219325" y="2843213"/>
          <p14:tracePt t="9781" x="2228850" y="2819400"/>
          <p14:tracePt t="9789" x="2233613" y="2800350"/>
          <p14:tracePt t="9799" x="2238375" y="2776538"/>
          <p14:tracePt t="9830" x="2286000" y="2709863"/>
          <p14:tracePt t="9833" x="2290763" y="2695575"/>
          <p14:tracePt t="9843" x="2295525" y="2686050"/>
          <p14:tracePt t="9877" x="2314575" y="2633663"/>
          <p14:tracePt t="9883" x="2319338" y="2614613"/>
          <p14:tracePt t="9895" x="2324100" y="2605088"/>
          <p14:tracePt t="9900" x="2328863" y="2590800"/>
          <p14:tracePt t="9910" x="2333625" y="2576513"/>
          <p14:tracePt t="9924" x="2338388" y="2547938"/>
          <p14:tracePt t="9930" x="2343150" y="2533650"/>
          <p14:tracePt t="9969" x="2343150" y="2490788"/>
          <p14:tracePt t="9973" x="2343150" y="2486025"/>
          <p14:tracePt t="9988" x="2343150" y="2471738"/>
          <p14:tracePt t="10018" x="2343150" y="2462213"/>
          <p14:tracePt t="10067" x="2343150" y="2447925"/>
          <p14:tracePt t="10098" x="2343150" y="2405063"/>
          <p14:tracePt t="10101" x="2343150" y="2395538"/>
          <p14:tracePt t="10116" x="2343150" y="2371725"/>
          <p14:tracePt t="10149" x="2343150" y="2333625"/>
          <p14:tracePt t="10154" x="2343150" y="2324100"/>
          <p14:tracePt t="10161" x="2343150" y="2319338"/>
          <p14:tracePt t="10192" x="2343150" y="2290763"/>
          <p14:tracePt t="10229" x="2343150" y="2271713"/>
          <p14:tracePt t="10269" x="2343150" y="2262188"/>
          <p14:tracePt t="10332" x="2343150" y="2238375"/>
          <p14:tracePt t="10383" x="2333625" y="2162175"/>
          <p14:tracePt t="10410" x="2324100" y="2085975"/>
          <p14:tracePt t="10441" x="2309813" y="2019300"/>
          <p14:tracePt t="10474" x="2295525" y="1976438"/>
          <p14:tracePt t="10478" x="2295525" y="1971675"/>
          <p14:tracePt t="10580" x="2290763" y="1971675"/>
          <p14:tracePt t="10690" x="2290763" y="1981200"/>
          <p14:tracePt t="10736" x="2276475" y="1995488"/>
          <p14:tracePt t="10774" x="2271713" y="2000250"/>
          <p14:tracePt t="10817" x="2252663" y="2024063"/>
          <p14:tracePt t="10849" x="2238375" y="2038350"/>
          <p14:tracePt t="10853" x="2233613" y="2038350"/>
          <p14:tracePt t="10896" x="2200275" y="2047875"/>
          <p14:tracePt t="10904" x="2195513" y="2047875"/>
          <p14:tracePt t="10910" x="2181225" y="2047875"/>
          <p14:tracePt t="10925" x="2166938" y="2047875"/>
          <p14:tracePt t="10928" x="2162175" y="2047875"/>
          <p14:tracePt t="10949" x="2143125" y="2047875"/>
          <p14:tracePt t="11051" x="2109788" y="2047875"/>
          <p14:tracePt t="11100" x="2095500" y="2047875"/>
          <p14:tracePt t="11160" x="2105025" y="2047875"/>
          <p14:tracePt t="11177" x="2114550" y="2047875"/>
          <p14:tracePt t="11182" x="2119313" y="2047875"/>
          <p14:tracePt t="11191" x="2128838" y="2047875"/>
          <p14:tracePt t="11207" x="2138363" y="2047875"/>
          <p14:tracePt t="11238" x="2162175" y="2047875"/>
          <p14:tracePt t="11241" x="2166938" y="2047875"/>
          <p14:tracePt t="11255" x="2176463" y="2047875"/>
          <p14:tracePt t="11276" x="2200275" y="2047875"/>
          <p14:tracePt t="11306" x="2257425" y="2047875"/>
          <p14:tracePt t="11335" x="2286000" y="2047875"/>
          <p14:tracePt t="11360" x="2290763" y="2047875"/>
          <p14:tracePt t="11393" x="2295525" y="2047875"/>
          <p14:tracePt t="11426" x="2324100" y="2047875"/>
          <p14:tracePt t="11430" x="2328863" y="2047875"/>
          <p14:tracePt t="11443" x="2343150" y="2047875"/>
          <p14:tracePt t="11473" x="2357438" y="2047875"/>
          <p14:tracePt t="11508" x="2366963" y="2047875"/>
          <p14:tracePt t="11511" x="2371725" y="2047875"/>
          <p14:tracePt t="11518" x="2376488" y="2047875"/>
          <p14:tracePt t="11535" x="2386013" y="2047875"/>
          <p14:tracePt t="11581" x="2400300" y="2043113"/>
          <p14:tracePt t="11634" x="2414588" y="2043113"/>
          <p14:tracePt t="11663" x="2443163" y="2043113"/>
          <p14:tracePt t="11945" x="2314575" y="2043113"/>
          <p14:tracePt t="11947" x="2276475" y="2038350"/>
          <p14:tracePt t="11975" x="2195513" y="2038350"/>
          <p14:tracePt t="11985" x="2185988" y="2038350"/>
          <p14:tracePt t="11991" x="2176463" y="2038350"/>
          <p14:tracePt t="12003" x="2166938" y="2038350"/>
          <p14:tracePt t="12008" x="2162175" y="2038350"/>
          <p14:tracePt t="12019" x="2157413" y="2038350"/>
          <p14:tracePt t="12024" x="2152650" y="2038350"/>
          <p14:tracePt t="12050" x="2114550" y="2038350"/>
          <p14:tracePt t="12081" x="2066925" y="2038350"/>
          <p14:tracePt t="12088" x="2057400" y="2038350"/>
          <p14:tracePt t="12103" x="2047875" y="2038350"/>
          <p14:tracePt t="12106" x="2047875" y="2033588"/>
          <p14:tracePt t="12142" x="2033588" y="2033588"/>
          <p14:tracePt t="12160" x="2028825" y="2033588"/>
          <p14:tracePt t="12164" x="2024063" y="2033588"/>
          <p14:tracePt t="12175" x="2019300" y="2033588"/>
          <p14:tracePt t="12207" x="2000250" y="2033588"/>
          <p14:tracePt t="12273" x="1957388" y="2033588"/>
          <p14:tracePt t="12275" x="1943100" y="2033588"/>
          <p14:tracePt t="12301" x="1919288" y="2033588"/>
          <p14:tracePt t="12306" x="1914525" y="2033588"/>
          <p14:tracePt t="12396" x="1909763" y="2033588"/>
          <p14:tracePt t="12426" x="1876425" y="2033588"/>
          <p14:tracePt t="12465" x="1847850" y="2028825"/>
          <p14:tracePt t="12501" x="1833563" y="2024063"/>
          <p14:tracePt t="12547" x="1819275" y="2024063"/>
          <p14:tracePt t="12726" x="1890713" y="2024063"/>
          <p14:tracePt t="12759" x="1985963" y="2024063"/>
          <p14:tracePt t="12791" x="2090738" y="2024063"/>
          <p14:tracePt t="12793" x="2109788" y="2024063"/>
          <p14:tracePt t="12802" x="2128838" y="2024063"/>
          <p14:tracePt t="12839" x="2181225" y="2024063"/>
          <p14:tracePt t="12882" x="2290763" y="2024063"/>
          <p14:tracePt t="12886" x="2324100" y="2024063"/>
          <p14:tracePt t="12893" x="2343150" y="2024063"/>
          <p14:tracePt t="12909" x="2366963" y="2024063"/>
          <p14:tracePt t="12942" x="2395538" y="2024063"/>
          <p14:tracePt t="12973" x="2414588" y="2024063"/>
          <p14:tracePt t="13006" x="2452688" y="2024063"/>
          <p14:tracePt t="13012" x="2457450" y="2024063"/>
          <p14:tracePt t="13041" x="2547938" y="2033588"/>
          <p14:tracePt t="13081" x="2757488" y="2052638"/>
          <p14:tracePt t="13086" x="2776538" y="2057400"/>
          <p14:tracePt t="13113" x="2824163" y="2057400"/>
          <p14:tracePt t="13115" x="2828925" y="2057400"/>
          <p14:tracePt t="13126" x="2838450" y="2057400"/>
          <p14:tracePt t="13175" x="2881313" y="2057400"/>
          <p14:tracePt t="13208" x="2967038" y="2057400"/>
          <p14:tracePt t="13215" x="2995613" y="2057400"/>
          <p14:tracePt t="13253" x="3071813" y="2052638"/>
          <p14:tracePt t="13289" x="3138488" y="2052638"/>
          <p14:tracePt t="13329" x="3219450" y="2052638"/>
          <p14:tracePt t="13370" x="3352800" y="2052638"/>
          <p14:tracePt t="13416" x="3538538" y="2052638"/>
          <p14:tracePt t="13455" x="3624263" y="2052638"/>
          <p14:tracePt t="13462" x="3643313" y="2052638"/>
          <p14:tracePt t="13476" x="3671888" y="2052638"/>
          <p14:tracePt t="13508" x="3800475" y="2052638"/>
          <p14:tracePt t="13513" x="3838575" y="2052638"/>
          <p14:tracePt t="13549" x="3938588" y="2052638"/>
          <p14:tracePt t="13553" x="3967163" y="2052638"/>
          <p14:tracePt t="13580" x="4029075" y="2038350"/>
          <p14:tracePt t="13585" x="4067175" y="2038350"/>
          <p14:tracePt t="13589" x="4100513" y="2033588"/>
          <p14:tracePt t="13609" x="4171950" y="2028825"/>
          <p14:tracePt t="13643" x="4291013" y="2014538"/>
          <p14:tracePt t="13690" x="4300538" y="2014538"/>
          <p14:tracePt t="13739" x="4333875" y="2014538"/>
          <p14:tracePt t="13771" x="4376738" y="2019300"/>
          <p14:tracePt t="13775" x="4381500" y="2019300"/>
          <p14:tracePt t="13783" x="4395788" y="2019300"/>
          <p14:tracePt t="13815" x="4443413" y="2024063"/>
          <p14:tracePt t="13845" x="4495800" y="2024063"/>
          <p14:tracePt t="13875" x="4529138" y="2024063"/>
          <p14:tracePt t="13910" x="4557713" y="2019300"/>
          <p14:tracePt t="13914" x="4567238" y="2019300"/>
          <p14:tracePt t="13926" x="4576763" y="2014538"/>
          <p14:tracePt t="13972" x="4581525" y="2014538"/>
          <p14:tracePt t="14239" x="4548188" y="2014538"/>
          <p14:tracePt t="14240" x="4543425" y="2014538"/>
          <p14:tracePt t="14254" x="4538663" y="2014538"/>
          <p14:tracePt t="14258" x="4533900" y="2014538"/>
          <p14:tracePt t="14272" x="4519613" y="2014538"/>
          <p14:tracePt t="14303" x="4424363" y="2014538"/>
          <p14:tracePt t="14346" x="4295775" y="2014538"/>
          <p14:tracePt t="14352" x="4291013" y="2014538"/>
          <p14:tracePt t="14363" x="4286250" y="2014538"/>
          <p14:tracePt t="14444" x="4210050" y="2014538"/>
          <p14:tracePt t="14450" x="4200525" y="2014538"/>
          <p14:tracePt t="14489" x="4195763" y="2014538"/>
          <p14:tracePt t="14610" x="4257675" y="2014538"/>
          <p14:tracePt t="14646" x="4281488" y="2014538"/>
          <p14:tracePt t="14739" x="4295775" y="2014538"/>
          <p14:tracePt t="14770" x="4305300" y="2014538"/>
          <p14:tracePt t="14786" x="4310063" y="2014538"/>
          <p14:tracePt t="15378" x="4395788" y="1990725"/>
          <p14:tracePt t="15472" x="4410075" y="1990725"/>
          <p14:tracePt t="15516" x="4457700" y="1990725"/>
          <p14:tracePt t="15523" x="4476750" y="1990725"/>
          <p14:tracePt t="15535" x="4491038" y="1990725"/>
          <p14:tracePt t="15538" x="4505325" y="1990725"/>
          <p14:tracePt t="15553" x="4514850" y="1990725"/>
          <p14:tracePt t="15554" x="4524375" y="1990725"/>
          <p14:tracePt t="15581" x="4538663" y="1990725"/>
          <p14:tracePt t="15584" x="4543425" y="1990725"/>
          <p14:tracePt t="15598" x="4557713" y="1990725"/>
          <p14:tracePt t="15628" x="4595813" y="1990725"/>
          <p14:tracePt t="15676" x="4600575" y="1990725"/>
          <p14:tracePt t="15744" x="4638675" y="1995488"/>
          <p14:tracePt t="15767" x="4638675" y="2000250"/>
          <p14:tracePt t="16132" x="4533900" y="2043113"/>
          <p14:tracePt t="16161" x="4438650" y="2076450"/>
          <p14:tracePt t="16207" x="4181475" y="2176463"/>
          <p14:tracePt t="16238" x="3924300" y="2276475"/>
          <p14:tracePt t="16243" x="3867150" y="2300288"/>
          <p14:tracePt t="16255" x="3795713" y="2319338"/>
          <p14:tracePt t="16259" x="3729038" y="2338388"/>
          <p14:tracePt t="16276" x="3600450" y="2366963"/>
          <p14:tracePt t="16307" x="3400425" y="2414588"/>
          <p14:tracePt t="16330" x="3295650" y="2447925"/>
          <p14:tracePt t="16333" x="3271838" y="2462213"/>
          <p14:tracePt t="16345" x="3228975" y="2476500"/>
          <p14:tracePt t="16348" x="3200400" y="2481263"/>
          <p14:tracePt t="16363" x="3138488" y="2495550"/>
          <p14:tracePt t="16393" x="3005138" y="2519363"/>
          <p14:tracePt t="16427" x="2928938" y="2543175"/>
          <p14:tracePt t="16456" x="2805113" y="2586038"/>
          <p14:tracePt t="16460" x="2771775" y="2600325"/>
          <p14:tracePt t="16470" x="2757488" y="2600325"/>
          <p14:tracePt t="16504" x="2709863" y="2609850"/>
          <p14:tracePt t="16508" x="2700338" y="2609850"/>
          <p14:tracePt t="16520" x="2695575" y="2614613"/>
          <p14:tracePt t="16581" x="2662238" y="2614613"/>
          <p14:tracePt t="16612" x="2566988" y="2614613"/>
          <p14:tracePt t="16643" x="2457450" y="2619375"/>
          <p14:tracePt t="16647" x="2433638" y="2624138"/>
          <p14:tracePt t="16660" x="2414588" y="2624138"/>
          <p14:tracePt t="16664" x="2405063" y="2624138"/>
          <p14:tracePt t="16678" x="2386013" y="2633663"/>
          <p14:tracePt t="16706" x="2376488" y="2638425"/>
          <p14:tracePt t="16709" x="2366963" y="2643188"/>
          <p14:tracePt t="16756" x="2281238" y="2700338"/>
          <p14:tracePt t="16802" x="2162175" y="2786063"/>
          <p14:tracePt t="16848" x="2019300" y="2943225"/>
          <p14:tracePt t="16894" x="1914525" y="3100388"/>
          <p14:tracePt t="16922" x="1862138" y="3190875"/>
          <p14:tracePt t="16927" x="1843088" y="3233738"/>
          <p14:tracePt t="16942" x="1824038" y="3267075"/>
          <p14:tracePt t="16971" x="1724025" y="3429000"/>
          <p14:tracePt t="16978" x="1704975" y="3462338"/>
          <p14:tracePt t="17021" x="1619250" y="3609975"/>
          <p14:tracePt t="17067" x="1547813" y="3762375"/>
          <p14:tracePt t="17112" x="1490663" y="3876675"/>
          <p14:tracePt t="17147" x="1433513" y="4014788"/>
          <p14:tracePt t="17178" x="1395413" y="4133850"/>
          <p14:tracePt t="17203" x="1357313" y="4267200"/>
          <p14:tracePt t="17241" x="1309688" y="4505325"/>
          <p14:tracePt t="17273" x="1290638" y="4643438"/>
          <p14:tracePt t="17300" x="1290638" y="4695825"/>
          <p14:tracePt t="17303" x="1290638" y="4714875"/>
          <p14:tracePt t="17330" x="1290638" y="4767263"/>
          <p14:tracePt t="17346" x="1281113" y="4814888"/>
          <p14:tracePt t="17395" x="1276350" y="4924425"/>
          <p14:tracePt t="17397" x="1276350" y="4962525"/>
          <p14:tracePt t="17445" x="1276350" y="5019675"/>
          <p14:tracePt t="17474" x="1276350" y="5129213"/>
          <p14:tracePt t="17486" x="1276350" y="5148263"/>
          <p14:tracePt t="17489" x="1276350" y="5167313"/>
          <p14:tracePt t="17504" x="1276350" y="5181600"/>
          <p14:tracePt t="17508" x="1276350" y="5195888"/>
          <p14:tracePt t="17510" x="1276350" y="5214938"/>
          <p14:tracePt t="17523" x="1276350" y="5229225"/>
          <p14:tracePt t="17526" x="1276350" y="5243513"/>
          <p14:tracePt t="17567" x="1290638" y="5305425"/>
          <p14:tracePt t="17571" x="1290638" y="5319713"/>
          <p14:tracePt t="17582" x="1295400" y="5334000"/>
          <p14:tracePt t="17614" x="1300163" y="5372100"/>
          <p14:tracePt t="17647" x="1309688" y="5400675"/>
          <p14:tracePt t="17674" x="1323975" y="5414963"/>
          <p14:tracePt t="17677" x="1323975" y="5419725"/>
          <p14:tracePt t="17690" x="1328738" y="5419725"/>
          <p14:tracePt t="17693" x="1338263" y="5429250"/>
          <p14:tracePt t="17736" x="1352550" y="5434013"/>
          <p14:tracePt t="17771" x="1400175" y="5434013"/>
          <p14:tracePt t="17772" x="1419225" y="5434013"/>
          <p14:tracePt t="17801" x="1457325" y="5424488"/>
          <p14:tracePt t="17805" x="1466850" y="5419725"/>
          <p14:tracePt t="17816" x="1476375" y="5414963"/>
          <p14:tracePt t="17818" x="1481138" y="5414963"/>
          <p14:tracePt t="17830" x="1485900" y="5410200"/>
          <p14:tracePt t="17866" x="1500188" y="5376863"/>
          <p14:tracePt t="17895" x="1514475" y="5348288"/>
          <p14:tracePt t="17927" x="1528763" y="5310188"/>
          <p14:tracePt t="17930" x="1528763" y="5295900"/>
          <p14:tracePt t="17942" x="1533525" y="5286375"/>
          <p14:tracePt t="17974" x="1533525" y="5243513"/>
          <p14:tracePt t="17975" x="1533525" y="5238750"/>
          <p14:tracePt t="17987" x="1533525" y="5229225"/>
          <p14:tracePt t="17990" x="1533525" y="5219700"/>
          <p14:tracePt t="18003" x="1533525" y="5205413"/>
          <p14:tracePt t="18007" x="1533525" y="5181600"/>
          <p14:tracePt t="18019" x="1528763" y="5176838"/>
          <p14:tracePt t="18021" x="1528763" y="5157788"/>
          <p14:tracePt t="18036" x="1528763" y="5129213"/>
          <p14:tracePt t="18043" x="1528763" y="5100638"/>
          <p14:tracePt t="18080" x="1524000" y="4986338"/>
          <p14:tracePt t="18115" x="1509713" y="4838700"/>
          <p14:tracePt t="18146" x="1509713" y="4743450"/>
          <p14:tracePt t="18147" x="1509713" y="4705350"/>
          <p14:tracePt t="18161" x="1509713" y="4672013"/>
          <p14:tracePt t="18162" x="1509713" y="4633913"/>
          <p14:tracePt t="18208" x="1519238" y="4476750"/>
          <p14:tracePt t="18250" x="1519238" y="4381500"/>
          <p14:tracePt t="18288" x="1519238" y="4333875"/>
          <p14:tracePt t="18320" x="1533525" y="4205288"/>
          <p14:tracePt t="18346" x="1533525" y="4143375"/>
          <p14:tracePt t="18381" x="1543050" y="3986213"/>
          <p14:tracePt t="18429" x="1562100" y="3814763"/>
          <p14:tracePt t="18477" x="1576388" y="3676650"/>
          <p14:tracePt t="18505" x="1585913" y="3590925"/>
          <p14:tracePt t="18508" x="1585913" y="3571875"/>
          <p14:tracePt t="18523" x="1595438" y="3543300"/>
          <p14:tracePt t="18550" x="1600200" y="3452813"/>
          <p14:tracePt t="18553" x="1600200" y="3424238"/>
          <p14:tracePt t="18565" x="1600200" y="3400425"/>
          <p14:tracePt t="18595" x="1604963" y="3319463"/>
          <p14:tracePt t="18645" x="1604963" y="3224213"/>
          <p14:tracePt t="18675" x="1604963" y="3138488"/>
          <p14:tracePt t="18708" x="1604963" y="3024188"/>
          <p14:tracePt t="18754" x="1590675" y="2967038"/>
          <p14:tracePt t="18880" x="1557338" y="2962275"/>
          <p14:tracePt t="18972" x="1538288" y="2957513"/>
          <p14:tracePt t="18976" x="1533525" y="2957513"/>
          <p14:tracePt t="19026" x="1500188" y="2952750"/>
          <p14:tracePt t="19065" x="1490663" y="2952750"/>
          <p14:tracePt t="19162" x="1481138" y="2952750"/>
          <p14:tracePt t="19177" x="1476375" y="2952750"/>
          <p14:tracePt t="19194" x="1471613" y="2952750"/>
          <p14:tracePt t="19225" x="1462088" y="2957513"/>
          <p14:tracePt t="19270" x="1462088" y="2962275"/>
          <p14:tracePt t="19471" x="1462088" y="2967038"/>
          <p14:tracePt t="19517" x="1462088" y="2976563"/>
          <p14:tracePt t="19548" x="1462088" y="3033713"/>
          <p14:tracePt t="19551" x="1457325" y="3043238"/>
          <p14:tracePt t="19565" x="1457325" y="3052763"/>
          <p14:tracePt t="19568" x="1457325" y="3062288"/>
          <p14:tracePt t="19596" x="1457325" y="3081338"/>
          <p14:tracePt t="19631" x="1452563" y="3105150"/>
          <p14:tracePt t="19634" x="1447800" y="3114675"/>
          <p14:tracePt t="19646" x="1447800" y="3119438"/>
          <p14:tracePt t="19647" x="1443038" y="3119438"/>
          <p14:tracePt t="19664" x="1443038" y="3138488"/>
          <p14:tracePt t="19712" x="1443038" y="3176588"/>
          <p14:tracePt t="19739" x="1443038" y="3195638"/>
          <p14:tracePt t="19770" x="1443038" y="3200400"/>
          <p14:tracePt t="19846" x="1462088" y="3200400"/>
          <p14:tracePt t="19852" x="1466850" y="3195638"/>
          <p14:tracePt t="19863" x="1476375" y="3186113"/>
          <p14:tracePt t="19925" x="1643063" y="3062288"/>
          <p14:tracePt t="19966" x="1704975" y="3005138"/>
          <p14:tracePt t="20003" x="1738313" y="2976563"/>
          <p14:tracePt t="20017" x="1747838" y="2967038"/>
          <p14:tracePt t="20024" x="1752600" y="2967038"/>
          <p14:tracePt t="20063" x="1771650" y="2957513"/>
          <p14:tracePt t="20286" x="1776413" y="2957513"/>
          <p14:tracePt t="20314" x="1785938" y="2957513"/>
          <p14:tracePt t="20348" x="1790700" y="2957513"/>
          <p14:tracePt t="20393" x="1809750" y="2957513"/>
          <p14:tracePt t="20445" x="1809750" y="3143250"/>
          <p14:tracePt t="20476" x="1800225" y="3271838"/>
          <p14:tracePt t="20508" x="1795463" y="3352800"/>
          <p14:tracePt t="20512" x="1785938" y="3386138"/>
          <p14:tracePt t="20550" x="1709738" y="3633788"/>
          <p14:tracePt t="20556" x="1690688" y="3714750"/>
          <p14:tracePt t="20569" x="1676400" y="3771900"/>
          <p14:tracePt t="20572" x="1662113" y="3838575"/>
          <p14:tracePt t="20614" x="1609725" y="4052888"/>
          <p14:tracePt t="20617" x="1595438" y="4086225"/>
          <p14:tracePt t="20630" x="1590675" y="4105275"/>
          <p14:tracePt t="20633" x="1576388" y="4124325"/>
          <p14:tracePt t="20660" x="1557338" y="4171950"/>
          <p14:tracePt t="20694" x="1524000" y="4257675"/>
          <p14:tracePt t="20699" x="1519238" y="4271963"/>
          <p14:tracePt t="20742" x="1504950" y="4305300"/>
          <p14:tracePt t="20773" x="1504950" y="4310063"/>
          <p14:tracePt t="20801" x="1495425" y="4324350"/>
          <p14:tracePt t="20805" x="1495425" y="4329113"/>
          <p14:tracePt t="20827" x="1490663" y="4352925"/>
          <p14:tracePt t="20834" x="1485900" y="4352925"/>
          <p14:tracePt t="20861" x="1476375" y="4371975"/>
          <p14:tracePt t="20865" x="1471613" y="4376738"/>
          <p14:tracePt t="20880" x="1457325" y="4410075"/>
          <p14:tracePt t="20931" x="1352550" y="4638675"/>
          <p14:tracePt t="20960" x="1295400" y="4762500"/>
          <p14:tracePt t="20979" x="1276350" y="4800600"/>
          <p14:tracePt t="21001" x="1257300" y="4862513"/>
          <p14:tracePt t="21034" x="1238250" y="4953000"/>
          <p14:tracePt t="21068" x="1233488" y="5053013"/>
          <p14:tracePt t="21097" x="1233488" y="5095875"/>
          <p14:tracePt t="21113" x="1233488" y="5110163"/>
          <p14:tracePt t="21119" x="1233488" y="5129213"/>
          <p14:tracePt t="21179" x="1233488" y="5257800"/>
          <p14:tracePt t="21214" x="1238250" y="5267325"/>
          <p14:tracePt t="21270" x="1295400" y="5267325"/>
          <p14:tracePt t="21291" x="1395413" y="5262563"/>
          <p14:tracePt t="21331" x="1533525" y="5238750"/>
          <p14:tracePt t="21336" x="1552575" y="5233988"/>
          <p14:tracePt t="21357" x="1590675" y="5210175"/>
          <p14:tracePt t="21358" x="1609725" y="5200650"/>
          <p14:tracePt t="21392" x="1681163" y="5143500"/>
          <p14:tracePt t="21396" x="1695450" y="5133975"/>
          <p14:tracePt t="21411" x="1728788" y="5100638"/>
          <p14:tracePt t="21457" x="1809750" y="5005388"/>
          <p14:tracePt t="21464" x="1824038" y="4991100"/>
          <p14:tracePt t="21471" x="1833563" y="4976813"/>
          <p14:tracePt t="21489" x="1852613" y="4943475"/>
          <p14:tracePt t="21494" x="1862138" y="4933950"/>
          <p14:tracePt t="21566" x="1995488" y="4767263"/>
          <p14:tracePt t="21570" x="2009775" y="4752975"/>
          <p14:tracePt t="21582" x="2024063" y="4729163"/>
          <p14:tracePt t="21585" x="2043113" y="4705350"/>
          <p14:tracePt t="21600" x="2062163" y="4672013"/>
          <p14:tracePt t="21636" x="2114550" y="4557713"/>
          <p14:tracePt t="21675" x="2181225" y="4419600"/>
          <p14:tracePt t="21682" x="2195513" y="4367213"/>
          <p14:tracePt t="21709" x="2214563" y="4248150"/>
          <p14:tracePt t="21711" x="2214563" y="4229100"/>
          <p14:tracePt t="21729" x="2214563" y="4162425"/>
          <p14:tracePt t="21741" x="2214563" y="4095750"/>
          <p14:tracePt t="21756" x="2214563" y="4038600"/>
          <p14:tracePt t="21803" x="2205038" y="3829050"/>
          <p14:tracePt t="21846" x="2138363" y="3648075"/>
          <p14:tracePt t="21881" x="2109788" y="3571875"/>
          <p14:tracePt t="21884" x="2109788" y="3548063"/>
          <p14:tracePt t="21896" x="2095500" y="3519488"/>
          <p14:tracePt t="21926" x="2085975" y="3467100"/>
          <p14:tracePt t="21929" x="2081213" y="3443288"/>
          <p14:tracePt t="21946" x="2057400" y="3405188"/>
          <p14:tracePt t="22009" x="2005013" y="3314700"/>
          <p14:tracePt t="22011" x="1995488" y="3286125"/>
          <p14:tracePt t="22050" x="1971675" y="3219450"/>
          <p14:tracePt t="22102" x="1900238" y="3167063"/>
          <p14:tracePt t="22143" x="1885950" y="3176588"/>
          <p14:tracePt t="22177" x="1876425" y="3195638"/>
          <p14:tracePt t="22209" x="1876425" y="3224213"/>
          <p14:tracePt t="22240" x="1881188" y="3257550"/>
          <p14:tracePt t="22244" x="1885950" y="3262313"/>
          <p14:tracePt t="22363" x="1895475" y="3262313"/>
          <p14:tracePt t="22412" x="1900238" y="3262313"/>
          <p14:tracePt t="22491" x="1905000" y="3257550"/>
          <p14:tracePt t="22549" x="1905000" y="3243263"/>
          <p14:tracePt t="22552" x="1905000" y="3238500"/>
          <p14:tracePt t="22605" x="1909763" y="3195638"/>
          <p14:tracePt t="22642" x="1905000" y="3171825"/>
          <p14:tracePt t="22649" x="1900238" y="3167063"/>
          <p14:tracePt t="22663" x="1900238" y="3162300"/>
          <p14:tracePt t="22668" x="1895475" y="3162300"/>
          <p14:tracePt t="22671" x="1885950" y="3152775"/>
          <p14:tracePt t="22681" x="1881188" y="3148013"/>
          <p14:tracePt t="22695" x="1838325" y="3128963"/>
          <p14:tracePt t="22704" x="1800225" y="3109913"/>
          <p14:tracePt t="22714" x="1747838" y="3081338"/>
          <p14:tracePt t="22754" x="1500188" y="2962275"/>
          <p14:tracePt t="22788" x="1438275" y="2933700"/>
          <p14:tracePt t="22792" x="1438275" y="2928938"/>
          <p14:tracePt t="22804" x="1428750" y="2924175"/>
          <p14:tracePt t="22805" x="1423988" y="2924175"/>
          <p14:tracePt t="22816" x="1414463" y="2919413"/>
          <p14:tracePt t="22832" x="1404938" y="2914650"/>
          <p14:tracePt t="22837" x="1400175" y="2914650"/>
          <p14:tracePt t="22879" x="1366838" y="2914650"/>
          <p14:tracePt t="22882" x="1362075" y="2914650"/>
          <p14:tracePt t="22898" x="1352550" y="2914650"/>
          <p14:tracePt t="22931" x="1309688" y="2924175"/>
          <p14:tracePt t="22933" x="1295400" y="2928938"/>
          <p14:tracePt t="22977" x="1243013" y="2933700"/>
          <p14:tracePt t="22981" x="1238250" y="2938463"/>
          <p14:tracePt t="23034" x="1200150" y="2947988"/>
          <p14:tracePt t="23038" x="1185863" y="2947988"/>
          <p14:tracePt t="23067" x="1162050" y="2952750"/>
          <p14:tracePt t="23072" x="1162050" y="2957513"/>
          <p14:tracePt t="23104" x="1152525" y="2962275"/>
          <p14:tracePt t="23106" x="1147763" y="2967038"/>
          <p14:tracePt t="23145" x="1138238" y="2971800"/>
          <p14:tracePt t="23172" x="1133475" y="2971800"/>
          <p14:tracePt t="23230" x="1119188" y="2990850"/>
          <p14:tracePt t="23331" x="1162050" y="3014663"/>
          <p14:tracePt t="23364" x="1223963" y="3024188"/>
          <p14:tracePt t="23411" x="1257300" y="3024188"/>
          <p14:tracePt t="23443" x="1285875" y="3019425"/>
          <p14:tracePt t="23485" x="1438275" y="2986088"/>
          <p14:tracePt t="23490" x="1452563" y="2986088"/>
          <p14:tracePt t="23504" x="1466850" y="2981325"/>
          <p14:tracePt t="23509" x="1476375" y="2976563"/>
          <p14:tracePt t="23512" x="1481138" y="2976563"/>
          <p14:tracePt t="23533" x="1490663" y="2971800"/>
          <p14:tracePt t="23766" x="1481138" y="2971800"/>
          <p14:tracePt t="23815" x="1476375" y="2971800"/>
          <p14:tracePt t="23863" x="1466850" y="2971800"/>
          <p14:tracePt t="23879" x="1452563" y="2971800"/>
          <p14:tracePt t="23907" x="1433513" y="2971800"/>
          <p14:tracePt t="23910" x="1428750" y="2971800"/>
          <p14:tracePt t="23943" x="1400175" y="3005138"/>
          <p14:tracePt t="23948" x="1400175" y="3019425"/>
          <p14:tracePt t="23962" x="1395413" y="3028950"/>
          <p14:tracePt t="23990" x="1390650" y="3038475"/>
          <p14:tracePt t="24017" x="1390650" y="3067050"/>
          <p14:tracePt t="24021" x="1390650" y="3081338"/>
          <p14:tracePt t="24033" x="1390650" y="3090863"/>
          <p14:tracePt t="24036" x="1390650" y="3105150"/>
          <p14:tracePt t="24052" x="1390650" y="3119438"/>
          <p14:tracePt t="24099" x="1390650" y="3128963"/>
          <p14:tracePt t="24148" x="1395413" y="3138488"/>
          <p14:tracePt t="24177" x="1419225" y="3148013"/>
          <p14:tracePt t="24222" x="1490663" y="3148013"/>
          <p14:tracePt t="24258" x="1538288" y="3143250"/>
          <p14:tracePt t="24273" x="1571625" y="3124200"/>
          <p14:tracePt t="24299" x="1662113" y="3057525"/>
          <p14:tracePt t="24316" x="1695450" y="3024188"/>
          <p14:tracePt t="24370" x="1747838" y="2947988"/>
          <p14:tracePt t="24397" x="1757363" y="2933700"/>
          <p14:tracePt t="24428" x="1766888" y="2924175"/>
          <p14:tracePt t="24434" x="1771650" y="2924175"/>
          <p14:tracePt t="24473" x="1781175" y="2914650"/>
          <p14:tracePt t="24678" x="1824038" y="2947988"/>
          <p14:tracePt t="24680" x="1828800" y="2957513"/>
          <p14:tracePt t="24698" x="1838325" y="2976563"/>
          <p14:tracePt t="24705" x="1843088" y="2995613"/>
          <p14:tracePt t="24711" x="1843088" y="3009900"/>
          <p14:tracePt t="24726" x="1847850" y="3038475"/>
          <p14:tracePt t="24755" x="1852613" y="3105150"/>
          <p14:tracePt t="24776" x="1857375" y="3124200"/>
          <p14:tracePt t="24778" x="1857375" y="3133725"/>
          <p14:tracePt t="24788" x="1857375" y="3138488"/>
          <p14:tracePt t="24801" x="1857375" y="3143250"/>
          <p14:tracePt t="24832" x="1857375" y="3157538"/>
          <p14:tracePt t="25368" x="1676400" y="3605213"/>
          <p14:tracePt t="25380" x="1633538" y="3648075"/>
          <p14:tracePt t="25409" x="1533525" y="3738563"/>
          <p14:tracePt t="25415" x="1504950" y="3771900"/>
          <p14:tracePt t="25429" x="1485900" y="3795713"/>
          <p14:tracePt t="25431" x="1471613" y="3814763"/>
          <p14:tracePt t="25441" x="1452563" y="3838575"/>
          <p14:tracePt t="25458" x="1443038" y="3862388"/>
          <p14:tracePt t="25463" x="1428750" y="3876675"/>
          <p14:tracePt t="25473" x="1423988" y="3890963"/>
          <p14:tracePt t="25477" x="1419225" y="3905250"/>
          <p14:tracePt t="25504" x="1404938" y="3938588"/>
          <p14:tracePt t="25539" x="1366838" y="4052888"/>
          <p14:tracePt t="25566" x="1338263" y="4176713"/>
          <p14:tracePt t="25598" x="1333500" y="4267200"/>
          <p14:tracePt t="25603" x="1328738" y="4295775"/>
          <p14:tracePt t="25632" x="1319213" y="4362450"/>
          <p14:tracePt t="25635" x="1314450" y="4381500"/>
          <p14:tracePt t="25660" x="1304925" y="4429125"/>
          <p14:tracePt t="25664" x="1300163" y="4443413"/>
          <p14:tracePt t="25679" x="1300163" y="4462463"/>
          <p14:tracePt t="25707" x="1300163" y="4495800"/>
          <p14:tracePt t="25711" x="1300163" y="4510088"/>
          <p14:tracePt t="25742" x="1300163" y="4552950"/>
          <p14:tracePt t="25769" x="1300163" y="4576763"/>
          <p14:tracePt t="25814" x="1295400" y="4638675"/>
          <p14:tracePt t="25849" x="1295400" y="4681538"/>
          <p14:tracePt t="25877" x="1290638" y="4738688"/>
          <p14:tracePt t="25913" x="1276350" y="4967288"/>
          <p14:tracePt t="25954" x="1266825" y="5119688"/>
          <p14:tracePt t="25992" x="1262063" y="5229225"/>
          <p14:tracePt t="26019" x="1262063" y="5276850"/>
          <p14:tracePt t="26056" x="1266825" y="5395913"/>
          <p14:tracePt t="26095" x="1295400" y="5457825"/>
          <p14:tracePt t="26132" x="1338263" y="5562600"/>
          <p14:tracePt t="26157" x="1357313" y="5595938"/>
          <p14:tracePt t="26188" x="1371600" y="5610225"/>
          <p14:tracePt t="26225" x="1409700" y="5600700"/>
          <p14:tracePt t="26259" x="1466850" y="5581650"/>
          <p14:tracePt t="26263" x="1485900" y="5576888"/>
          <p14:tracePt t="26273" x="1519238" y="5572125"/>
          <p14:tracePt t="26278" x="1543050" y="5567363"/>
          <p14:tracePt t="26317" x="1719263" y="5514975"/>
          <p14:tracePt t="26347" x="1814513" y="5457825"/>
          <p14:tracePt t="26353" x="1838325" y="5438775"/>
          <p14:tracePt t="26363" x="1862138" y="5419725"/>
          <p14:tracePt t="26394" x="1933575" y="5372100"/>
          <p14:tracePt t="26398" x="1947863" y="5362575"/>
          <p14:tracePt t="26426" x="1995488" y="5319713"/>
          <p14:tracePt t="26430" x="2014538" y="5305425"/>
          <p14:tracePt t="26443" x="2062163" y="5276850"/>
          <p14:tracePt t="26470" x="2133600" y="5224463"/>
          <p14:tracePt t="26473" x="2157413" y="5205413"/>
          <p14:tracePt t="26487" x="2171700" y="5186363"/>
          <p14:tracePt t="26492" x="2205038" y="5172075"/>
          <p14:tracePt t="26496" x="2224088" y="5157788"/>
          <p14:tracePt t="26532" x="2300288" y="5081588"/>
          <p14:tracePt t="26537" x="2309813" y="5067300"/>
          <p14:tracePt t="26565" x="2366963" y="4981575"/>
          <p14:tracePt t="26571" x="2376488" y="4957763"/>
          <p14:tracePt t="26582" x="2390775" y="4943475"/>
          <p14:tracePt t="26615" x="2424113" y="4838700"/>
          <p14:tracePt t="26643" x="2433638" y="4781550"/>
          <p14:tracePt t="26646" x="2438400" y="4762500"/>
          <p14:tracePt t="26660" x="2438400" y="4743450"/>
          <p14:tracePt t="26664" x="2438400" y="4729163"/>
          <p14:tracePt t="26688" x="2443163" y="4662488"/>
          <p14:tracePt t="26692" x="2443163" y="4652963"/>
          <p14:tracePt t="26704" x="2452688" y="4624388"/>
          <p14:tracePt t="26708" x="2452688" y="4581525"/>
          <p14:tracePt t="26726" x="2452688" y="4538663"/>
          <p14:tracePt t="26730" x="2452688" y="4500563"/>
          <p14:tracePt t="26773" x="2443163" y="4343400"/>
          <p14:tracePt t="26817" x="2428875" y="4219575"/>
          <p14:tracePt t="26822" x="2428875" y="4191000"/>
          <p14:tracePt t="26834" x="2424113" y="4162425"/>
          <p14:tracePt t="26848" x="2419350" y="4110038"/>
          <p14:tracePt t="26876" x="2405063" y="4048125"/>
          <p14:tracePt t="26880" x="2405063" y="4024313"/>
          <p14:tracePt t="26892" x="2400300" y="3995738"/>
          <p14:tracePt t="26894" x="2395538" y="3976688"/>
          <p14:tracePt t="26926" x="2381250" y="3905250"/>
          <p14:tracePt t="26960" x="2376488" y="3876675"/>
          <p14:tracePt t="26991" x="2343150" y="3790950"/>
          <p14:tracePt t="27032" x="2314575" y="3686175"/>
          <p14:tracePt t="27073" x="2276475" y="3529013"/>
          <p14:tracePt t="27112" x="2205038" y="3371850"/>
          <p14:tracePt t="27128" x="2166938" y="3281363"/>
          <p14:tracePt t="27178" x="2090738" y="3048000"/>
          <p14:tracePt t="27221" x="2043113" y="2938463"/>
          <p14:tracePt t="27258" x="2005013" y="2862263"/>
          <p14:tracePt t="27275" x="1985963" y="2843213"/>
          <p14:tracePt t="27316" x="1971675" y="2824163"/>
          <p14:tracePt t="27396" x="1957388" y="2833688"/>
          <p14:tracePt t="27426" x="1928813" y="2862263"/>
          <p14:tracePt t="27460" x="1909763" y="2900363"/>
          <p14:tracePt t="27476" x="1900238" y="2924175"/>
          <p14:tracePt t="27500" x="1890713" y="2957513"/>
          <p14:tracePt t="27533" x="1857375" y="3057525"/>
          <p14:tracePt t="27569" x="1843088" y="3162300"/>
          <p14:tracePt t="27575" x="1843088" y="3181350"/>
          <p14:tracePt t="27612" x="1838325" y="3281363"/>
          <p14:tracePt t="27616" x="1833563" y="3300413"/>
          <p14:tracePt t="27644" x="1814513" y="3371850"/>
          <p14:tracePt t="27679" x="1757363" y="3495675"/>
          <p14:tracePt t="27680" x="1738313" y="3538538"/>
          <p14:tracePt t="27705" x="1676400" y="3652838"/>
          <p14:tracePt t="27712" x="1657350" y="3686175"/>
          <p14:tracePt t="27736" x="1604963" y="3771900"/>
          <p14:tracePt t="27739" x="1585913" y="3805238"/>
          <p14:tracePt t="27750" x="1538288" y="3890963"/>
          <p14:tracePt t="27771" x="1485900" y="4014788"/>
          <p14:tracePt t="27785" x="1466850" y="4057650"/>
          <p14:tracePt t="27789" x="1452563" y="4100513"/>
          <p14:tracePt t="27815" x="1428750" y="4200525"/>
          <p14:tracePt t="27819" x="1419225" y="4262438"/>
          <p14:tracePt t="27849" x="1385888" y="4414838"/>
          <p14:tracePt t="27876" x="1362075" y="4581525"/>
          <p14:tracePt t="27911" x="1352550" y="4695825"/>
          <p14:tracePt t="27912" x="1352550" y="4733925"/>
          <p14:tracePt t="27926" x="1347788" y="4743450"/>
          <p14:tracePt t="27930" x="1347788" y="4772025"/>
          <p14:tracePt t="27947" x="1347788" y="4800600"/>
          <p14:tracePt t="27951" x="1347788" y="4824413"/>
          <p14:tracePt t="27990" x="1385888" y="4872038"/>
          <p14:tracePt t="27995" x="1385888" y="4876800"/>
          <p14:tracePt t="28033" x="1390650" y="4881563"/>
          <p14:tracePt t="28082" x="1490663" y="4943475"/>
          <p14:tracePt t="28115" x="1647825" y="5005388"/>
          <p14:tracePt t="28117" x="1685925" y="5010150"/>
          <p14:tracePt t="28143" x="1762125" y="5024438"/>
          <p14:tracePt t="28146" x="1781175" y="5024438"/>
          <p14:tracePt t="28159" x="1790700" y="5024438"/>
          <p14:tracePt t="28162" x="1804988" y="5024438"/>
          <p14:tracePt t="28178" x="1833563" y="5024438"/>
          <p14:tracePt t="28208" x="1928813" y="5010150"/>
          <p14:tracePt t="28212" x="1966913" y="5010150"/>
          <p14:tracePt t="28226" x="2000250" y="5010150"/>
          <p14:tracePt t="28230" x="2028825" y="5005388"/>
          <p14:tracePt t="28272" x="2124075" y="4995863"/>
          <p14:tracePt t="28299" x="2133600" y="4995863"/>
          <p14:tracePt t="28335" x="2162175" y="4991100"/>
          <p14:tracePt t="28363" x="2205038" y="4972050"/>
          <p14:tracePt t="28394" x="2247900" y="4948238"/>
          <p14:tracePt t="28426" x="2300288" y="4919663"/>
          <p14:tracePt t="28431" x="2309813" y="4910138"/>
          <p14:tracePt t="28459" x="2362200" y="4872038"/>
          <p14:tracePt t="28461" x="2371725" y="4862513"/>
          <p14:tracePt t="28503" x="2433638" y="4767263"/>
          <p14:tracePt t="28508" x="2443163" y="4743450"/>
          <p14:tracePt t="28522" x="2457450" y="4705350"/>
          <p14:tracePt t="28527" x="2462213" y="4681538"/>
          <p14:tracePt t="28566" x="2471738" y="4581525"/>
          <p14:tracePt t="28598" x="2471738" y="4476750"/>
          <p14:tracePt t="28629" x="2462213" y="4371975"/>
          <p14:tracePt t="28635" x="2457450" y="4333875"/>
          <p14:tracePt t="28663" x="2447925" y="4233863"/>
          <p14:tracePt t="28693" x="2443163" y="4167188"/>
          <p14:tracePt t="28696" x="2443163" y="4138613"/>
          <p14:tracePt t="28707" x="2433638" y="4114800"/>
          <p14:tracePt t="28759" x="2400300" y="4010025"/>
          <p14:tracePt t="28772" x="2390775" y="3986213"/>
          <p14:tracePt t="28799" x="2366963" y="3933825"/>
          <p14:tracePt t="28852" x="2333625" y="3871913"/>
          <p14:tracePt t="28896" x="2324100" y="3829050"/>
          <p14:tracePt t="28923" x="2309813" y="3743325"/>
          <p14:tracePt t="28927" x="2305050" y="3724275"/>
          <p14:tracePt t="28939" x="2295525" y="3705225"/>
          <p14:tracePt t="28942" x="2290763" y="3690938"/>
          <p14:tracePt t="28959" x="2276475" y="3652838"/>
          <p14:tracePt t="28976" x="2266950" y="3614738"/>
          <p14:tracePt t="29003" x="2243138" y="3557588"/>
          <p14:tracePt t="29010" x="2238375" y="3548063"/>
          <p14:tracePt t="29034" x="2228850" y="3543300"/>
          <p14:tracePt t="29141" x="2181225" y="3543300"/>
          <p14:tracePt t="29146" x="2166938" y="3543300"/>
          <p14:tracePt t="29160" x="2138363" y="3543300"/>
          <p14:tracePt t="29166" x="2124075" y="3543300"/>
          <p14:tracePt t="29175" x="2114550" y="3543300"/>
          <p14:tracePt t="29190" x="2100263" y="3548063"/>
          <p14:tracePt t="29223" x="2081213" y="3552825"/>
          <p14:tracePt t="29254" x="2047875" y="3562350"/>
          <p14:tracePt t="29258" x="2038350" y="3562350"/>
          <p14:tracePt t="29297" x="1971675" y="3586163"/>
          <p14:tracePt t="29305" x="1957388" y="3590925"/>
          <p14:tracePt t="29330" x="1900238" y="3619500"/>
          <p14:tracePt t="29363" x="1814513" y="3671888"/>
          <p14:tracePt t="29369" x="1795463" y="3686175"/>
          <p14:tracePt t="29444" x="1666875" y="3843338"/>
          <p14:tracePt t="29477" x="1643063" y="3876675"/>
          <p14:tracePt t="29480" x="1643063" y="3881438"/>
          <p14:tracePt t="29536" x="1609725" y="3948113"/>
          <p14:tracePt t="29567" x="1609725" y="3962400"/>
          <p14:tracePt t="29629" x="1600200" y="3986213"/>
          <p14:tracePt t="29631" x="1595438" y="4000500"/>
          <p14:tracePt t="29660" x="1571625" y="4052888"/>
          <p14:tracePt t="29693" x="1547813" y="4114800"/>
          <p14:tracePt t="29699" x="1538288" y="4138613"/>
          <p14:tracePt t="29746" x="1504950" y="4324350"/>
          <p14:tracePt t="29774" x="1490663" y="4419600"/>
          <p14:tracePt t="29800" x="1490663" y="4476750"/>
          <p14:tracePt t="29803" x="1490663" y="4491038"/>
          <p14:tracePt t="29815" x="1490663" y="4514850"/>
          <p14:tracePt t="29818" x="1490663" y="4533900"/>
          <p14:tracePt t="29833" x="1490663" y="4586288"/>
          <p14:tracePt t="29860" x="1490663" y="4667250"/>
          <p14:tracePt t="29865" x="1495425" y="4686300"/>
          <p14:tracePt t="29876" x="1495425" y="4710113"/>
          <p14:tracePt t="29878" x="1504950" y="4724400"/>
          <p14:tracePt t="29897" x="1509713" y="4748213"/>
          <p14:tracePt t="29900" x="1514475" y="4757738"/>
          <p14:tracePt t="29912" x="1519238" y="4767263"/>
          <p14:tracePt t="29945" x="1528763" y="4814888"/>
          <p14:tracePt t="29975" x="1557338" y="4852988"/>
          <p14:tracePt t="30005" x="1590675" y="4876800"/>
          <p14:tracePt t="30039" x="1604963" y="4891088"/>
          <p14:tracePt t="30066" x="1657350" y="4924425"/>
          <p14:tracePt t="30099" x="1776413" y="4976813"/>
          <p14:tracePt t="30126" x="1890713" y="5005388"/>
          <p14:tracePt t="30130" x="1905000" y="5005388"/>
          <p14:tracePt t="30133" x="1947863" y="5005388"/>
          <p14:tracePt t="30145" x="1976438" y="5005388"/>
          <p14:tracePt t="30175" x="2033588" y="5005388"/>
          <p14:tracePt t="30222" x="2147888" y="5000625"/>
          <p14:tracePt t="30225" x="2162175" y="5000625"/>
          <p14:tracePt t="30252" x="2247900" y="5000625"/>
          <p14:tracePt t="30255" x="2286000" y="4995863"/>
          <p14:tracePt t="30271" x="2347913" y="4986338"/>
          <p14:tracePt t="30277" x="2386013" y="4981575"/>
          <p14:tracePt t="30315" x="2438400" y="4957763"/>
          <p14:tracePt t="30320" x="2452688" y="4943475"/>
          <p14:tracePt t="30380" x="2528888" y="4867275"/>
          <p14:tracePt t="30408" x="2586038" y="4772025"/>
          <p14:tracePt t="30453" x="2647950" y="4662488"/>
          <p14:tracePt t="30473" x="2676525" y="4600575"/>
          <p14:tracePt t="30500" x="2743200" y="4452938"/>
          <p14:tracePt t="30548" x="2819400" y="4210050"/>
          <p14:tracePt t="30597" x="2852738" y="4033838"/>
          <p14:tracePt t="30599" x="2867025" y="3948113"/>
          <p14:tracePt t="30652" x="2890838" y="3729038"/>
          <p14:tracePt t="30710" x="2871788" y="3590925"/>
          <p14:tracePt t="30713" x="2867025" y="3533775"/>
          <p14:tracePt t="30757" x="2847975" y="3400425"/>
          <p14:tracePt t="30789" x="2824163" y="3233738"/>
          <p14:tracePt t="30799" x="2800350" y="3138488"/>
          <p14:tracePt t="30849" x="2709863" y="2862263"/>
          <p14:tracePt t="30892" x="2667000" y="2724150"/>
          <p14:tracePt t="30925" x="2586038" y="2590800"/>
          <p14:tracePt t="30940" x="2552700" y="2538413"/>
          <p14:tracePt t="30971" x="2514600" y="2500313"/>
          <p14:tracePt t="31034" x="2490788" y="2500313"/>
          <p14:tracePt t="31049" x="2466975" y="2500313"/>
          <p14:tracePt t="31083" x="2433638" y="2500313"/>
          <p14:tracePt t="31086" x="2428875" y="2500313"/>
          <p14:tracePt t="31126" x="2424113" y="2500313"/>
          <p14:tracePt t="31175" x="2390775" y="2500313"/>
          <p14:tracePt t="31179" x="2386013" y="2500313"/>
          <p14:tracePt t="31215" x="2338388" y="2519363"/>
          <p14:tracePt t="31240" x="2309813" y="2528888"/>
          <p14:tracePt t="31273" x="2257425" y="2547938"/>
          <p14:tracePt t="31282" x="2247900" y="2552700"/>
          <p14:tracePt t="31289" x="2224088" y="2562225"/>
          <p14:tracePt t="31316" x="2185988" y="2595563"/>
          <p14:tracePt t="31319" x="2176463" y="2605088"/>
          <p14:tracePt t="31332" x="2166938" y="2614613"/>
          <p14:tracePt t="31334" x="2157413" y="2633663"/>
          <p14:tracePt t="31365" x="2119313" y="2667000"/>
          <p14:tracePt t="31397" x="2085975" y="2700338"/>
          <p14:tracePt t="31428" x="2047875" y="2752725"/>
          <p14:tracePt t="31430" x="2033588" y="2771775"/>
          <p14:tracePt t="31443" x="2028825" y="2786063"/>
          <p14:tracePt t="31461" x="2019300" y="2805113"/>
          <p14:tracePt t="31471" x="2014538" y="2805113"/>
          <p14:tracePt t="31490" x="2005013" y="2814638"/>
          <p14:tracePt t="31494" x="2000250" y="2819400"/>
          <p14:tracePt t="31539" x="1976438" y="2881313"/>
          <p14:tracePt t="31564" x="1962150" y="2919413"/>
          <p14:tracePt t="31571" x="1952625" y="2933700"/>
          <p14:tracePt t="31594" x="1943100" y="2971800"/>
          <p14:tracePt t="31630" x="1933575" y="2995613"/>
          <p14:tracePt t="31634" x="1928813" y="3000375"/>
          <p14:tracePt t="31649" x="1928813" y="3005138"/>
          <p14:tracePt t="31691" x="1924050" y="3028950"/>
          <p14:tracePt t="31722" x="1905000" y="3057525"/>
          <p14:tracePt t="31759" x="1852613" y="3252788"/>
          <p14:tracePt t="31762" x="1847850" y="3276600"/>
          <p14:tracePt t="31784" x="1838325" y="3328988"/>
          <p14:tracePt t="31789" x="1833563" y="3362325"/>
          <p14:tracePt t="31791" x="1833563" y="3376613"/>
          <p14:tracePt t="31799" x="1824038" y="3405188"/>
          <p14:tracePt t="31817" x="1819275" y="3457575"/>
          <p14:tracePt t="31821" x="1814513" y="3471863"/>
          <p14:tracePt t="31879" x="1809750" y="3619500"/>
          <p14:tracePt t="31881" x="1809750" y="3633788"/>
          <p14:tracePt t="31910" x="1809750" y="3662363"/>
          <p14:tracePt t="31941" x="1809750" y="3667125"/>
          <p14:tracePt t="31987" x="1809750" y="3700463"/>
          <p14:tracePt t="31996" x="1809750" y="3705225"/>
          <p14:tracePt t="32033" x="1809750" y="3738563"/>
          <p14:tracePt t="32041" x="1809750" y="3748088"/>
          <p14:tracePt t="32055" x="1819275" y="3762375"/>
          <p14:tracePt t="32099" x="1866900" y="3862388"/>
          <p14:tracePt t="32108" x="1876425" y="3871913"/>
          <p14:tracePt t="32115" x="1881188" y="3895725"/>
          <p14:tracePt t="32127" x="1890713" y="3905250"/>
          <p14:tracePt t="32149" x="1914525" y="3957638"/>
          <p14:tracePt t="32153" x="1928813" y="3981450"/>
          <p14:tracePt t="32160" x="1943100" y="4014788"/>
          <p14:tracePt t="32178" x="1976438" y="4081463"/>
          <p14:tracePt t="32189" x="1995488" y="4105275"/>
          <p14:tracePt t="32198" x="2033588" y="4133850"/>
          <p14:tracePt t="32228" x="2081213" y="4152900"/>
          <p14:tracePt t="32260" x="2109788" y="4152900"/>
          <p14:tracePt t="32300" x="2171700" y="4114800"/>
          <p14:tracePt t="32305" x="2181225" y="4110038"/>
          <p14:tracePt t="32332" x="2257425" y="4081463"/>
          <p14:tracePt t="32382" x="2352675" y="4038600"/>
          <p14:tracePt t="32413" x="2400300" y="4005263"/>
          <p14:tracePt t="32442" x="2414588" y="4000500"/>
          <p14:tracePt t="32474" x="2447925" y="3967163"/>
          <p14:tracePt t="32503" x="2462213" y="3952875"/>
          <p14:tracePt t="32532" x="2471738" y="3938588"/>
          <p14:tracePt t="32631" x="2490788" y="3910013"/>
          <p14:tracePt t="32665" x="2514600" y="3852863"/>
          <p14:tracePt t="32693" x="2533650" y="3790950"/>
          <p14:tracePt t="32726" x="2547938" y="3733800"/>
          <p14:tracePt t="32730" x="2552700" y="3714750"/>
          <p14:tracePt t="32775" x="2571750" y="3624263"/>
          <p14:tracePt t="32782" x="2581275" y="3609975"/>
          <p14:tracePt t="32794" x="2581275" y="3600450"/>
          <p14:tracePt t="32822" x="2586038" y="3529013"/>
          <p14:tracePt t="32862" x="2586038" y="3467100"/>
          <p14:tracePt t="32866" x="2586038" y="3457575"/>
          <p14:tracePt t="32898" x="2586038" y="3433763"/>
          <p14:tracePt t="32903" x="2586038" y="3424238"/>
          <p14:tracePt t="32911" x="2586038" y="3419475"/>
          <p14:tracePt t="32927" x="2586038" y="3409950"/>
          <p14:tracePt t="32932" x="2586038" y="3405188"/>
          <p14:tracePt t="32973" x="2586038" y="3390900"/>
          <p14:tracePt t="32976" x="2586038" y="3386138"/>
          <p14:tracePt t="32991" x="2586038" y="3376613"/>
          <p14:tracePt t="33033" x="2586038" y="3357563"/>
          <p14:tracePt t="33065" x="2586038" y="3348038"/>
          <p14:tracePt t="33113" x="2581275" y="3328988"/>
          <p14:tracePt t="33163" x="2557463" y="3295650"/>
          <p14:tracePt t="33193" x="2528888" y="3257550"/>
          <p14:tracePt t="33224" x="2519363" y="3228975"/>
          <p14:tracePt t="33230" x="2519363" y="3224213"/>
          <p14:tracePt t="33267" x="2500313" y="3200400"/>
          <p14:tracePt t="33271" x="2490788" y="3181350"/>
          <p14:tracePt t="33313" x="2466975" y="3162300"/>
          <p14:tracePt t="33349" x="2443163" y="3128963"/>
          <p14:tracePt t="33351" x="2419350" y="3109913"/>
          <p14:tracePt t="33394" x="2338388" y="3052763"/>
          <p14:tracePt t="33397" x="2328863" y="3048000"/>
          <p14:tracePt t="33411" x="2314575" y="3043238"/>
          <p14:tracePt t="33436" x="2309813" y="3038475"/>
          <p14:tracePt t="33503" x="2266950" y="3033713"/>
          <p14:tracePt t="33539" x="2205038" y="3024188"/>
          <p14:tracePt t="33566" x="2195513" y="3019425"/>
          <p14:tracePt t="33612" x="2171700" y="3014663"/>
          <p14:tracePt t="33616" x="2157413" y="3014663"/>
          <p14:tracePt t="33642" x="2114550" y="3009900"/>
          <p14:tracePt t="33646" x="2105025" y="3009900"/>
          <p14:tracePt t="33673" x="2095500" y="3005138"/>
          <p14:tracePt t="33707" x="2085975" y="3005138"/>
          <p14:tracePt t="33770" x="2071688" y="3005138"/>
          <p14:tracePt t="33782" x="2066925" y="3005138"/>
          <p14:tracePt t="33830" x="2062163" y="3005138"/>
          <p14:tracePt t="33897" x="2043113" y="3005138"/>
          <p14:tracePt t="33898" x="2033588" y="3005138"/>
          <p14:tracePt t="33925" x="2019300" y="3005138"/>
          <p14:tracePt t="33959" x="1995488" y="3005138"/>
          <p14:tracePt t="33975" x="1981200" y="3014663"/>
          <p14:tracePt t="33990" x="1971675" y="3014663"/>
          <p14:tracePt t="34003" x="1962150" y="3019425"/>
          <p14:tracePt t="34008" x="1952625" y="3028950"/>
          <p14:tracePt t="34037" x="1919288" y="3048000"/>
          <p14:tracePt t="34071" x="1905000" y="3057525"/>
          <p14:tracePt t="34097" x="1881188" y="3076575"/>
          <p14:tracePt t="34143" x="1862138" y="3105150"/>
          <p14:tracePt t="34176" x="1847850" y="3128963"/>
          <p14:tracePt t="34209" x="1824038" y="3157538"/>
          <p14:tracePt t="34260" x="1809750" y="3186113"/>
          <p14:tracePt t="34291" x="1804988" y="3205163"/>
          <p14:tracePt t="34335" x="1800225" y="3224213"/>
          <p14:tracePt t="34388" x="1790700" y="3252788"/>
          <p14:tracePt t="34423" x="1785938" y="3281363"/>
          <p14:tracePt t="34457" x="1781175" y="3319463"/>
          <p14:tracePt t="34475" x="1781175" y="3333750"/>
          <p14:tracePt t="34517" x="1781175" y="3371850"/>
          <p14:tracePt t="34522" x="1776413" y="3390900"/>
          <p14:tracePt t="34566" x="1776413" y="3429000"/>
          <p14:tracePt t="34596" x="1776413" y="3481388"/>
          <p14:tracePt t="34611" x="1776413" y="3519488"/>
          <p14:tracePt t="34629" x="1776413" y="3557588"/>
          <p14:tracePt t="34677" x="1766888" y="3652838"/>
          <p14:tracePt t="34703" x="1762125" y="3724275"/>
          <p14:tracePt t="34737" x="1757363" y="3762375"/>
          <p14:tracePt t="34771" x="1709738" y="3957638"/>
          <p14:tracePt t="34814" x="1671638" y="4076700"/>
          <p14:tracePt t="35386" x="1490663" y="5267325"/>
          <p14:tracePt t="35411" x="1500188" y="5267325"/>
          <p14:tracePt t="35416" x="1509713" y="5267325"/>
          <p14:tracePt t="35421" x="1514475" y="5267325"/>
          <p14:tracePt t="35459" x="1543050" y="5262563"/>
          <p14:tracePt t="35474" x="1547813" y="5257800"/>
          <p14:tracePt t="35517" x="1562100" y="5253038"/>
          <p14:tracePt t="35520" x="1571625" y="5248275"/>
          <p14:tracePt t="35554" x="1581150" y="5243513"/>
          <p14:tracePt t="35581" x="1657350" y="5214938"/>
          <p14:tracePt t="35597" x="1671638" y="5205413"/>
          <p14:tracePt t="35600" x="1681163" y="5200650"/>
          <p14:tracePt t="35614" x="1690688" y="5191125"/>
          <p14:tracePt t="35643" x="1728788" y="5148263"/>
          <p14:tracePt t="35646" x="1747838" y="5133975"/>
          <p14:tracePt t="35659" x="1757363" y="5114925"/>
          <p14:tracePt t="35661" x="1776413" y="5105400"/>
          <p14:tracePt t="35677" x="1800225" y="5072063"/>
          <p14:tracePt t="35704" x="1833563" y="5024438"/>
          <p14:tracePt t="35708" x="1838325" y="5010150"/>
          <p14:tracePt t="35720" x="1847850" y="4995863"/>
          <p14:tracePt t="35750" x="1881188" y="4929188"/>
          <p14:tracePt t="35754" x="1890713" y="4910138"/>
          <p14:tracePt t="35765" x="1895475" y="4891088"/>
          <p14:tracePt t="35785" x="1924050" y="4838700"/>
          <p14:tracePt t="35790" x="1938338" y="4814888"/>
          <p14:tracePt t="35801" x="1947863" y="4791075"/>
          <p14:tracePt t="35803" x="1962150" y="4767263"/>
          <p14:tracePt t="35816" x="1966913" y="4748213"/>
          <p14:tracePt t="35818" x="1976438" y="4729163"/>
          <p14:tracePt t="35831" x="1981200" y="4710113"/>
          <p14:tracePt t="35835" x="1985963" y="4686300"/>
          <p14:tracePt t="35848" x="1990725" y="4648200"/>
          <p14:tracePt t="35878" x="2014538" y="4586288"/>
          <p14:tracePt t="35908" x="2033588" y="4514850"/>
          <p14:tracePt t="35939" x="2043113" y="4448175"/>
          <p14:tracePt t="35946" x="2043113" y="4429125"/>
          <p14:tracePt t="35957" x="2052638" y="4410075"/>
          <p14:tracePt t="35991" x="2057400" y="4314825"/>
          <p14:tracePt t="36016" x="2062163" y="4257675"/>
          <p14:tracePt t="36053" x="2062163" y="4157663"/>
          <p14:tracePt t="36080" x="2062163" y="4095750"/>
          <p14:tracePt t="36084" x="2062163" y="4086225"/>
          <p14:tracePt t="36114" x="2052638" y="4014788"/>
          <p14:tracePt t="36118" x="2052638" y="4005263"/>
          <p14:tracePt t="36145" x="2047875" y="3952875"/>
          <p14:tracePt t="36148" x="2043113" y="3933825"/>
          <p14:tracePt t="36195" x="2028825" y="3871913"/>
          <p14:tracePt t="36223" x="2019300" y="3838575"/>
          <p14:tracePt t="36228" x="2014538" y="3829050"/>
          <p14:tracePt t="36230" x="2009775" y="3814763"/>
          <p14:tracePt t="36266" x="2000250" y="3786188"/>
          <p14:tracePt t="36282" x="1990725" y="3752850"/>
          <p14:tracePt t="36317" x="1962150" y="3690938"/>
          <p14:tracePt t="36345" x="1928813" y="3605213"/>
          <p14:tracePt t="36360" x="1914525" y="3557588"/>
          <p14:tracePt t="36381" x="1890713" y="3505200"/>
          <p14:tracePt t="36426" x="1833563" y="3328988"/>
          <p14:tracePt t="36433" x="1828800" y="3314700"/>
          <p14:tracePt t="36473" x="1800225" y="3214688"/>
          <p14:tracePt t="36477" x="1795463" y="3195638"/>
          <p14:tracePt t="36490" x="1790700" y="3176588"/>
          <p14:tracePt t="36521" x="1762125" y="3090863"/>
          <p14:tracePt t="36525" x="1757363" y="3067050"/>
          <p14:tracePt t="36537" x="1752600" y="3043238"/>
          <p14:tracePt t="36540" x="1738313" y="3024188"/>
          <p14:tracePt t="36565" x="1714500" y="2962275"/>
          <p14:tracePt t="36570" x="1714500" y="2943225"/>
          <p14:tracePt t="36580" x="1704975" y="2928938"/>
          <p14:tracePt t="36615" x="1681163" y="2867025"/>
          <p14:tracePt t="36643" x="1666875" y="2843213"/>
          <p14:tracePt t="36676" x="1662113" y="2828925"/>
          <p14:tracePt t="36756" x="1652588" y="2814638"/>
          <p14:tracePt t="36771" x="1652588" y="2809875"/>
          <p14:tracePt t="36808" x="1624013" y="2771775"/>
          <p14:tracePt t="36854" x="1576388" y="2695575"/>
          <p14:tracePt t="36879" x="1557338" y="2667000"/>
          <p14:tracePt t="36911" x="1533525" y="2619375"/>
          <p14:tracePt t="36913" x="1533525" y="2614613"/>
          <p14:tracePt t="36926" x="1528763" y="2609850"/>
          <p14:tracePt t="36928" x="1524000" y="2605088"/>
          <p14:tracePt t="36943" x="1514475" y="2581275"/>
          <p14:tracePt t="36972" x="1500188" y="2557463"/>
          <p14:tracePt t="36977" x="1495425" y="2552700"/>
          <p14:tracePt t="37002" x="1476375" y="2528888"/>
          <p14:tracePt t="37032" x="1462088" y="2505075"/>
          <p14:tracePt t="37034" x="1457325" y="2495550"/>
          <p14:tracePt t="37049" x="1452563" y="2486025"/>
          <p14:tracePt t="37096" x="1419225" y="2428875"/>
          <p14:tracePt t="37130" x="1371600" y="2362200"/>
          <p14:tracePt t="37158" x="1352550" y="2319338"/>
          <p14:tracePt t="37189" x="1319213" y="2262188"/>
          <p14:tracePt t="37223" x="1300163" y="2233613"/>
          <p14:tracePt t="37259" x="1276350" y="2205038"/>
          <p14:tracePt t="37285" x="1266825" y="2190750"/>
          <p14:tracePt t="37329" x="1262063" y="2181225"/>
          <p14:tracePt t="37361" x="1238250" y="2157413"/>
          <p14:tracePt t="37397" x="1219200" y="2138363"/>
          <p14:tracePt t="37440" x="1200150" y="2109788"/>
          <p14:tracePt t="37473" x="1195388" y="2109788"/>
          <p14:tracePt t="37536" x="1181100" y="2105025"/>
          <p14:tracePt t="37581" x="1166813" y="2100263"/>
          <p14:tracePt t="37648" x="1147763" y="2076450"/>
          <p14:tracePt t="37674" x="1143000" y="2076450"/>
          <p14:tracePt t="38283" x="1152525" y="2076450"/>
          <p14:tracePt t="38315" x="1162050" y="2076450"/>
          <p14:tracePt t="38363" x="1171575" y="2076450"/>
          <p14:tracePt t="38411" x="1185863" y="2076450"/>
          <p14:tracePt t="38441" x="1204913" y="2076450"/>
          <p14:tracePt t="38477" x="1219200" y="2076450"/>
          <p14:tracePt t="38519" x="1238250" y="2071688"/>
          <p14:tracePt t="38548" x="1243013" y="2071688"/>
          <p14:tracePt t="38597" x="1262063" y="2071688"/>
          <p14:tracePt t="38648" x="1281113" y="2071688"/>
          <p14:tracePt t="38690" x="1295400" y="2071688"/>
          <p14:tracePt t="38754" x="1385888" y="2071688"/>
          <p14:tracePt t="38771" x="1409700" y="2071688"/>
          <p14:tracePt t="38802" x="1433513" y="2071688"/>
          <p14:tracePt t="38804" x="1443038" y="2071688"/>
          <p14:tracePt t="38816" x="1447800" y="2071688"/>
          <p14:tracePt t="38820" x="1457325" y="2071688"/>
          <p14:tracePt t="38831" x="1462088" y="2071688"/>
          <p14:tracePt t="38862" x="1504950" y="2071688"/>
          <p14:tracePt t="38866" x="1519238" y="2071688"/>
          <p14:tracePt t="38913" x="1609725" y="2071688"/>
          <p14:tracePt t="38915" x="1624013" y="2071688"/>
          <p14:tracePt t="38927" x="1633538" y="2071688"/>
          <p14:tracePt t="38963" x="1662113" y="2071688"/>
          <p14:tracePt t="38975" x="1671638" y="2071688"/>
          <p14:tracePt t="38989" x="1681163" y="2071688"/>
          <p14:tracePt t="38992" x="1685925" y="2071688"/>
          <p14:tracePt t="39094" x="1704975" y="2071688"/>
          <p14:tracePt t="39099" x="1709738" y="2071688"/>
          <p14:tracePt t="39130" x="1728788" y="2071688"/>
          <p14:tracePt t="39160" x="1771650" y="2071688"/>
          <p14:tracePt t="39164" x="1785938" y="2071688"/>
          <p14:tracePt t="39178" x="1824038" y="2071688"/>
          <p14:tracePt t="39216" x="1919288" y="2071688"/>
          <p14:tracePt t="39252" x="1971675" y="2071688"/>
          <p14:tracePt t="39257" x="1995488" y="2071688"/>
          <p14:tracePt t="39271" x="2024063" y="2071688"/>
          <p14:tracePt t="39276" x="2033588" y="2071688"/>
          <p14:tracePt t="39318" x="2114550" y="2071688"/>
          <p14:tracePt t="39348" x="2162175" y="2071688"/>
          <p14:tracePt t="39378" x="2214563" y="2071688"/>
          <p14:tracePt t="39407" x="2271713" y="2071688"/>
          <p14:tracePt t="39442" x="2333625" y="2076450"/>
          <p14:tracePt t="39486" x="2452688" y="2090738"/>
          <p14:tracePt t="39519" x="2538413" y="2100263"/>
          <p14:tracePt t="39552" x="2571750" y="2100263"/>
          <p14:tracePt t="39582" x="2605088" y="2105025"/>
          <p14:tracePt t="39583" x="2628900" y="2109788"/>
          <p14:tracePt t="39612" x="2676525" y="2109788"/>
          <p14:tracePt t="39615" x="2686050" y="2114550"/>
          <p14:tracePt t="39642" x="2700338" y="2114550"/>
          <p14:tracePt t="39646" x="2705100" y="2114550"/>
          <p14:tracePt t="39682" x="2724150" y="2114550"/>
          <p14:tracePt t="39725" x="2757488" y="2114550"/>
          <p14:tracePt t="39729" x="2767013" y="2114550"/>
          <p14:tracePt t="39773" x="2824163" y="2114550"/>
          <p14:tracePt t="39804" x="2843213" y="2114550"/>
          <p14:tracePt t="39845" x="2847975" y="2114550"/>
          <p14:tracePt t="40208" x="2895600" y="2114550"/>
          <p14:tracePt t="40246" x="2924175" y="2114550"/>
          <p14:tracePt t="40277" x="2943225" y="2114550"/>
          <p14:tracePt t="40300" x="2962275" y="2114550"/>
          <p14:tracePt t="40304" x="2967038" y="2114550"/>
          <p14:tracePt t="40322" x="2981325" y="2114550"/>
          <p14:tracePt t="40366" x="3024188" y="2114550"/>
          <p14:tracePt t="40397" x="3105150" y="2114550"/>
          <p14:tracePt t="40427" x="3205163" y="2114550"/>
          <p14:tracePt t="40459" x="3267075" y="2114550"/>
          <p14:tracePt t="40461" x="3281363" y="2114550"/>
          <p14:tracePt t="40476" x="3295650" y="2114550"/>
          <p14:tracePt t="40517" x="3386138" y="2114550"/>
          <p14:tracePt t="40521" x="3405188" y="2109788"/>
          <p14:tracePt t="40540" x="3462338" y="2109788"/>
          <p14:tracePt t="40543" x="3486150" y="2100263"/>
          <p14:tracePt t="40565" x="3548063" y="2095500"/>
          <p14:tracePt t="40601" x="3600450" y="2095500"/>
          <p14:tracePt t="40629" x="3624263" y="2095500"/>
          <p14:tracePt t="40645" x="3643313" y="2090738"/>
          <p14:tracePt t="40648" x="3652838" y="2090738"/>
          <p14:tracePt t="40662" x="3667125" y="2090738"/>
          <p14:tracePt t="40663" x="3671888" y="2090738"/>
          <p14:tracePt t="40677" x="3686175" y="2090738"/>
          <p14:tracePt t="40680" x="3695700" y="2090738"/>
          <p14:tracePt t="40755" x="3810000" y="2085975"/>
          <p14:tracePt t="40788" x="3871913" y="2085975"/>
          <p14:tracePt t="40804" x="3905250" y="2085975"/>
          <p14:tracePt t="40848" x="3995738" y="2095500"/>
          <p14:tracePt t="40893" x="4105275" y="2100263"/>
          <p14:tracePt t="40942" x="4214813" y="2100263"/>
          <p14:tracePt t="40973" x="4319588" y="2090738"/>
          <p14:tracePt t="40989" x="4362450" y="2085975"/>
          <p14:tracePt t="41031" x="4424363" y="2071688"/>
          <p14:tracePt t="41108" x="4633913" y="2062163"/>
          <p14:tracePt t="41126" x="4638675" y="2062163"/>
          <p14:tracePt t="41160" x="4652963" y="2062163"/>
          <p14:tracePt t="41193" x="4667250" y="2062163"/>
          <p14:tracePt t="41225" x="4686300" y="2062163"/>
          <p14:tracePt t="41251" x="4700588" y="2062163"/>
          <p14:tracePt t="41254" x="4714875" y="2062163"/>
          <p14:tracePt t="41259" x="4729163" y="2062163"/>
          <p14:tracePt t="41262" x="4757738" y="2062163"/>
          <p14:tracePt t="41271" x="4786313" y="2062163"/>
          <p14:tracePt t="41285" x="4810125" y="2062163"/>
          <p14:tracePt t="41287" x="4829175" y="2062163"/>
          <p14:tracePt t="41307" x="4867275" y="2062163"/>
          <p14:tracePt t="41310" x="4876800" y="2062163"/>
          <p14:tracePt t="41329" x="4886325" y="2062163"/>
          <p14:tracePt t="41548" x="4881563" y="2062163"/>
          <p14:tracePt t="41591" x="4872038" y="2062163"/>
          <p14:tracePt t="41594" x="4867275" y="2062163"/>
          <p14:tracePt t="41632" x="4829175" y="2062163"/>
          <p14:tracePt t="41670" x="4795838" y="2062163"/>
          <p14:tracePt t="41727" x="4772025" y="2062163"/>
          <p14:tracePt t="41734" x="4762500" y="2062163"/>
          <p14:tracePt t="41770" x="4691063" y="2062163"/>
          <p14:tracePt t="41775" x="4667250" y="2062163"/>
          <p14:tracePt t="41815" x="4614863" y="2062163"/>
          <p14:tracePt t="41898" x="4581525" y="2062163"/>
          <p14:tracePt t="41941" x="4510088" y="2062163"/>
          <p14:tracePt t="41972" x="4491038" y="2062163"/>
          <p14:tracePt t="41990" x="4476750" y="2062163"/>
          <p14:tracePt t="42034" x="4424363" y="2066925"/>
          <p14:tracePt t="42037" x="4419600" y="2066925"/>
          <p14:tracePt t="42064" x="4414838" y="2071688"/>
          <p14:tracePt t="42331" x="4429125" y="2071688"/>
          <p14:tracePt t="42336" x="4438650" y="2071688"/>
          <p14:tracePt t="42382" x="4491038" y="2081213"/>
          <p14:tracePt t="42425" x="4505325" y="2081213"/>
          <p14:tracePt t="42552" x="4481513" y="2138363"/>
          <p14:tracePt t="42581" x="4429125" y="2200275"/>
          <p14:tracePt t="42585" x="4405313" y="2214563"/>
          <p14:tracePt t="42599" x="4376738" y="2233613"/>
          <p14:tracePt t="42630" x="4210050" y="2357438"/>
          <p14:tracePt t="42663" x="4067175" y="2452688"/>
          <p14:tracePt t="42668" x="4019550" y="2481263"/>
          <p14:tracePt t="42675" x="3976688" y="2509838"/>
          <p14:tracePt t="42692" x="3900488" y="2557463"/>
          <p14:tracePt t="42696" x="3867150" y="2586038"/>
          <p14:tracePt t="42726" x="3748088" y="2686050"/>
          <p14:tracePt t="42759" x="3648075" y="2776538"/>
          <p14:tracePt t="42789" x="3543300" y="2857500"/>
          <p14:tracePt t="42793" x="3524250" y="2871788"/>
          <p14:tracePt t="42833" x="3409950" y="2967038"/>
          <p14:tracePt t="42863" x="3328988" y="3014663"/>
          <p14:tracePt t="42869" x="3309938" y="3028950"/>
          <p14:tracePt t="42881" x="3281363" y="3043238"/>
          <p14:tracePt t="42883" x="3267075" y="3052763"/>
          <p14:tracePt t="42899" x="3219450" y="3071813"/>
          <p14:tracePt t="42946" x="3052763" y="3143250"/>
          <p14:tracePt t="42981" x="2914650" y="3195638"/>
          <p14:tracePt t="43003" x="2862263" y="3219450"/>
          <p14:tracePt t="43007" x="2828925" y="3233738"/>
          <p14:tracePt t="43025" x="2767013" y="3252788"/>
          <p14:tracePt t="43027" x="2743200" y="3262313"/>
          <p14:tracePt t="43072" x="2595563" y="3309938"/>
          <p14:tracePt t="43128" x="2419350" y="3367088"/>
          <p14:tracePt t="43161" x="2295525" y="3405188"/>
          <p14:tracePt t="43206" x="2152650" y="3448050"/>
          <p14:tracePt t="43213" x="2138363" y="3452813"/>
          <p14:tracePt t="43257" x="2038350" y="3500438"/>
          <p14:tracePt t="43289" x="1981200" y="3529013"/>
          <p14:tracePt t="43303" x="1966913" y="3543300"/>
          <p14:tracePt t="43350" x="1871663" y="3609975"/>
          <p14:tracePt t="43397" x="1781175" y="3714750"/>
          <p14:tracePt t="43426" x="1704975" y="3805238"/>
          <p14:tracePt t="43454" x="1619250" y="3938588"/>
          <p14:tracePt t="43478" x="1571625" y="4029075"/>
          <p14:tracePt t="43504" x="1509713" y="4124325"/>
          <p14:tracePt t="43533" x="1357313" y="4433888"/>
          <p14:tracePt t="43537" x="1333500" y="4486275"/>
          <p14:tracePt t="43550" x="1309688" y="4538663"/>
          <p14:tracePt t="43598" x="1266825" y="4743450"/>
          <p14:tracePt t="43629" x="1252538" y="4910138"/>
          <p14:tracePt t="43636" x="1252538" y="4953000"/>
          <p14:tracePt t="43691" x="1252538" y="5081588"/>
          <p14:tracePt t="43727" x="1262063" y="5153025"/>
          <p14:tracePt t="43784" x="1290638" y="5214938"/>
          <p14:tracePt t="43825" x="1333500" y="5295900"/>
          <p14:tracePt t="43862" x="1438275" y="5400675"/>
          <p14:tracePt t="43894" x="1495425" y="5443538"/>
          <p14:tracePt t="43897" x="1504950" y="5448300"/>
          <p14:tracePt t="43911" x="1524000" y="5457825"/>
          <p14:tracePt t="43941" x="1547813" y="5472113"/>
          <p14:tracePt t="43975" x="1604963" y="5486400"/>
          <p14:tracePt t="43979" x="1619250" y="5486400"/>
          <p14:tracePt t="43993" x="1657350" y="5491163"/>
          <p14:tracePt t="44030" x="1700213" y="5495925"/>
          <p14:tracePt t="44068" x="1743075" y="5495925"/>
          <p14:tracePt t="44071" x="1757363" y="5495925"/>
          <p14:tracePt t="44100" x="1824038" y="5491163"/>
          <p14:tracePt t="44132" x="1871663" y="5491163"/>
          <p14:tracePt t="44136" x="1881188" y="5486400"/>
          <p14:tracePt t="44143" x="1885950" y="5486400"/>
          <p14:tracePt t="44160" x="1895475" y="5481638"/>
          <p14:tracePt t="44163" x="1900238" y="5476875"/>
          <p14:tracePt t="44166" x="1905000" y="5476875"/>
          <p14:tracePt t="44181" x="1909763" y="5472113"/>
          <p14:tracePt t="44223" x="1947863" y="5457825"/>
          <p14:tracePt t="44260" x="1976438" y="5443538"/>
          <p14:tracePt t="44266" x="1985963" y="5443538"/>
          <p14:tracePt t="44274" x="1985963" y="5438775"/>
          <p14:tracePt t="44315" x="2005013" y="5419725"/>
          <p14:tracePt t="44348" x="2014538" y="5414963"/>
          <p14:tracePt t="44381" x="2019300" y="5400675"/>
          <p14:tracePt t="44384" x="2024063" y="5395913"/>
          <p14:tracePt t="44404" x="2028825" y="5386388"/>
          <p14:tracePt t="44409" x="2028825" y="5381625"/>
          <p14:tracePt t="44413" x="2033588" y="5372100"/>
          <p14:tracePt t="44439" x="2043113" y="5353050"/>
          <p14:tracePt t="44473" x="2057400" y="5314950"/>
          <p14:tracePt t="44481" x="2062163" y="5295900"/>
          <p14:tracePt t="44489" x="2066925" y="5286375"/>
          <p14:tracePt t="44537" x="2095500" y="5229225"/>
          <p14:tracePt t="44566" x="2143125" y="5157788"/>
          <p14:tracePt t="44633" x="2195513" y="5029200"/>
          <p14:tracePt t="44663" x="2238375" y="4948238"/>
          <p14:tracePt t="44694" x="2290763" y="4843463"/>
          <p14:tracePt t="44710" x="2319338" y="4791075"/>
          <p14:tracePt t="44753" x="2357438" y="4681538"/>
          <p14:tracePt t="44758" x="2381250" y="4619625"/>
          <p14:tracePt t="44817" x="2509838" y="4319588"/>
          <p14:tracePt t="44823" x="2528888" y="4276725"/>
          <p14:tracePt t="44828" x="2552700" y="4238625"/>
          <p14:tracePt t="44836" x="2571750" y="4195763"/>
          <p14:tracePt t="45382" x="3286125" y="2428875"/>
          <p14:tracePt t="45411" x="3429000" y="2343150"/>
          <p14:tracePt t="45459" x="3552825" y="2281238"/>
          <p14:tracePt t="45474" x="3552825" y="2276475"/>
          <p14:tracePt t="45517" x="3552825" y="2266950"/>
          <p14:tracePt t="45565" x="3562350" y="2262188"/>
          <p14:tracePt t="45614" x="3562350" y="2257425"/>
          <p14:tracePt t="45709" x="3529013" y="2243138"/>
          <p14:tracePt t="45711" x="3505200" y="2228850"/>
          <p14:tracePt t="45738" x="3386138" y="2205038"/>
          <p14:tracePt t="45741" x="3343275" y="2190750"/>
          <p14:tracePt t="45752" x="3295650" y="2181225"/>
          <p14:tracePt t="45774" x="3205163" y="2171700"/>
          <p14:tracePt t="45788" x="3162300" y="2171700"/>
          <p14:tracePt t="45798" x="3148013" y="2171700"/>
          <p14:tracePt t="45803" x="3138488" y="2171700"/>
          <p14:tracePt t="45809" x="3128963" y="2171700"/>
          <p14:tracePt t="45848" x="3071813" y="2166938"/>
          <p14:tracePt t="45877" x="2986088" y="2162175"/>
          <p14:tracePt t="45885" x="2971800" y="2162175"/>
          <p14:tracePt t="45897" x="2947988" y="2152650"/>
          <p14:tracePt t="45899" x="2933700" y="2152650"/>
          <p14:tracePt t="45925" x="2881313" y="2143125"/>
          <p14:tracePt t="45928" x="2871788" y="2143125"/>
          <p14:tracePt t="45941" x="2862263" y="2138363"/>
          <p14:tracePt t="45945" x="2847975" y="2138363"/>
          <p14:tracePt t="45959" x="2814638" y="2138363"/>
          <p14:tracePt t="45965" x="2776538" y="2133600"/>
          <p14:tracePt t="45977" x="2762250" y="2133600"/>
          <p14:tracePt t="46007" x="2628900" y="2128838"/>
          <p14:tracePt t="46011" x="2614613" y="2128838"/>
          <p14:tracePt t="46024" x="2586038" y="2124075"/>
          <p14:tracePt t="46025" x="2552700" y="2124075"/>
          <p14:tracePt t="46039" x="2547938" y="2124075"/>
          <p14:tracePt t="46040" x="2519363" y="2124075"/>
          <p14:tracePt t="46052" x="2500313" y="2114550"/>
          <p14:tracePt t="46083" x="2419350" y="2109788"/>
          <p14:tracePt t="46086" x="2390775" y="2105025"/>
          <p14:tracePt t="46097" x="2371725" y="2105025"/>
          <p14:tracePt t="46131" x="2276475" y="2090738"/>
          <p14:tracePt t="46157" x="2257425" y="2085975"/>
          <p14:tracePt t="46161" x="2247900" y="2085975"/>
          <p14:tracePt t="46176" x="2224088" y="2085975"/>
          <p14:tracePt t="46220" x="2076450" y="2052638"/>
          <p14:tracePt t="46251" x="1924050" y="2043113"/>
          <p14:tracePt t="46290" x="1862138" y="2038350"/>
          <p14:tracePt t="46330" x="1809750" y="2038350"/>
          <p14:tracePt t="46361" x="1724025" y="2024063"/>
          <p14:tracePt t="46364" x="1704975" y="2024063"/>
          <p14:tracePt t="46378" x="1681163" y="2019300"/>
          <p14:tracePt t="46407" x="1647825" y="2019300"/>
          <p14:tracePt t="46412" x="1638300" y="2019300"/>
          <p14:tracePt t="46440" x="1533525" y="2019300"/>
          <p14:tracePt t="46446" x="1500188" y="2014538"/>
          <p14:tracePt t="46458" x="1471613" y="2009775"/>
          <p14:tracePt t="46493" x="1385888" y="2000250"/>
          <p14:tracePt t="46518" x="1381125" y="2000250"/>
          <p14:tracePt t="46552" x="1347788" y="2000250"/>
          <p14:tracePt t="46584" x="1314450" y="2000250"/>
          <p14:tracePt t="46609" x="1304925" y="2005013"/>
          <p14:tracePt t="46645" x="1285875" y="2005013"/>
          <p14:tracePt t="46688" x="1276350" y="2005013"/>
          <p14:tracePt t="46896" x="1333500" y="2005013"/>
          <p14:tracePt t="46925" x="1409700" y="2005013"/>
          <p14:tracePt t="46961" x="1528763" y="2005013"/>
          <p14:tracePt t="46963" x="1557338" y="2005013"/>
          <p14:tracePt t="46975" x="1581150" y="2005013"/>
          <p14:tracePt t="46985" x="1600200" y="2009775"/>
          <p14:tracePt t="47015" x="1666875" y="2009775"/>
          <p14:tracePt t="47066" x="1776413" y="2019300"/>
          <p14:tracePt t="47070" x="1804988" y="2019300"/>
          <p14:tracePt t="47081" x="1828800" y="2028825"/>
          <p14:tracePt t="47083" x="1857375" y="2028825"/>
          <p14:tracePt t="47096" x="1885950" y="2033588"/>
          <p14:tracePt t="47098" x="1900238" y="2033588"/>
          <p14:tracePt t="47111" x="1924050" y="2038350"/>
          <p14:tracePt t="47115" x="1947863" y="2038350"/>
          <p14:tracePt t="47128" x="1971675" y="2038350"/>
          <p14:tracePt t="47160" x="2019300" y="2043113"/>
          <p14:tracePt t="47165" x="2028825" y="2043113"/>
          <p14:tracePt t="47178" x="2047875" y="2043113"/>
          <p14:tracePt t="47206" x="2138363" y="2043113"/>
          <p14:tracePt t="47212" x="2157413" y="2043113"/>
          <p14:tracePt t="47242" x="2233613" y="2043113"/>
          <p14:tracePt t="47273" x="2257425" y="2043113"/>
          <p14:tracePt t="47299" x="2290763" y="2043113"/>
          <p14:tracePt t="47304" x="2309813" y="2043113"/>
          <p14:tracePt t="47331" x="2366963" y="2043113"/>
          <p14:tracePt t="47365" x="2409825" y="2043113"/>
          <p14:tracePt t="47394" x="2433638" y="2043113"/>
          <p14:tracePt t="47398" x="2438400" y="2043113"/>
          <p14:tracePt t="47424" x="2462213" y="2047875"/>
          <p14:tracePt t="47428" x="2471738" y="2047875"/>
          <p14:tracePt t="47441" x="2486025" y="2052638"/>
          <p14:tracePt t="47445" x="2490788" y="2052638"/>
          <p14:tracePt t="47457" x="2500313" y="2052638"/>
          <p14:tracePt t="47493" x="2524125" y="2057400"/>
          <p14:tracePt t="47519" x="2547938" y="2062163"/>
          <p14:tracePt t="47565" x="2624138" y="2066925"/>
          <p14:tracePt t="47612" x="2662238" y="2066925"/>
          <p14:tracePt t="47661" x="2743200" y="2071688"/>
          <p14:tracePt t="47691" x="2786063" y="2076450"/>
          <p14:tracePt t="47721" x="2790825" y="2076450"/>
          <p14:tracePt t="47802" x="2833688" y="2076450"/>
          <p14:tracePt t="47804" x="2843213" y="2076450"/>
          <p14:tracePt t="47831" x="2876550" y="2081213"/>
          <p14:tracePt t="47862" x="2919413" y="2081213"/>
          <p14:tracePt t="47866" x="2933700" y="2081213"/>
          <p14:tracePt t="47893" x="2990850" y="2081213"/>
          <p14:tracePt t="47927" x="3024188" y="2081213"/>
          <p14:tracePt t="47959" x="3043238" y="2081213"/>
          <p14:tracePt t="47960" x="3052763" y="2081213"/>
          <p14:tracePt t="48004" x="3071813" y="2081213"/>
          <p14:tracePt t="48034" x="3100388" y="2081213"/>
          <p14:tracePt t="48036" x="3105150" y="2081213"/>
          <p14:tracePt t="48049" x="3114675" y="2081213"/>
          <p14:tracePt t="48053" x="3124200" y="2081213"/>
          <p14:tracePt t="48066" x="3148013" y="2081213"/>
          <p14:tracePt t="48097" x="3200400" y="2081213"/>
          <p14:tracePt t="48128" x="3276600" y="2081213"/>
          <p14:tracePt t="48134" x="3281363" y="2081213"/>
          <p14:tracePt t="48161" x="3305175" y="2081213"/>
          <p14:tracePt t="48164" x="3309938" y="2081213"/>
          <p14:tracePt t="48176" x="3314700" y="2081213"/>
          <p14:tracePt t="48178" x="3319463" y="2081213"/>
          <p14:tracePt t="48192" x="3328988" y="2081213"/>
          <p14:tracePt t="48236" x="3371850" y="2090738"/>
          <p14:tracePt t="48279" x="3414713" y="2100263"/>
          <p14:tracePt t="48315" x="3495675" y="2119313"/>
          <p14:tracePt t="48362" x="3586163" y="2133600"/>
          <p14:tracePt t="48393" x="3662363" y="2133600"/>
          <p14:tracePt t="48427" x="3767138" y="2133600"/>
          <p14:tracePt t="48459" x="3857625" y="2133600"/>
          <p14:tracePt t="48507" x="3900488" y="2133600"/>
          <p14:tracePt t="48534" x="4029075" y="2147888"/>
          <p14:tracePt t="48540" x="4043363" y="2152650"/>
          <p14:tracePt t="48582" x="4114800" y="2162175"/>
          <p14:tracePt t="48588" x="4129088" y="2162175"/>
          <p14:tracePt t="48590" x="4138613" y="2162175"/>
          <p14:tracePt t="48630" x="4195763" y="2162175"/>
          <p14:tracePt t="48658" x="4243388" y="2162175"/>
          <p14:tracePt t="48665" x="4248150" y="2162175"/>
          <p14:tracePt t="48677" x="4257675" y="2162175"/>
          <p14:tracePt t="48704" x="4281488" y="2162175"/>
          <p14:tracePt t="48708" x="4291013" y="2162175"/>
          <p14:tracePt t="48751" x="4338638" y="2162175"/>
          <p14:tracePt t="48791" x="4391025" y="2157413"/>
          <p14:tracePt t="48792" x="4400550" y="2157413"/>
          <p14:tracePt t="48831" x="4424363" y="2157413"/>
          <p14:tracePt t="48861" x="4448175" y="2157413"/>
          <p14:tracePt t="48865" x="4457700" y="2157413"/>
          <p14:tracePt t="48894" x="4500563" y="2157413"/>
          <p14:tracePt t="48925" x="4519613" y="2157413"/>
          <p14:tracePt t="48962" x="4538663" y="2152650"/>
          <p14:tracePt t="48975" x="4548188" y="2152650"/>
          <p14:tracePt t="49002" x="4576763" y="2152650"/>
          <p14:tracePt t="49006" x="4591050" y="2152650"/>
          <p14:tracePt t="49049" x="4595813" y="2152650"/>
          <p14:tracePt t="49097" x="4619625" y="2152650"/>
          <p14:tracePt t="49131" x="4662488" y="2152650"/>
          <p14:tracePt t="49177" x="4667250" y="2152650"/>
          <p14:tracePt t="49660" x="4662488" y="2152650"/>
          <p14:tracePt t="49693" x="4638675" y="2147888"/>
          <p14:tracePt t="49737" x="4629150" y="2147888"/>
          <p14:tracePt t="49774" x="4576763" y="2143125"/>
          <p14:tracePt t="49778" x="4567238" y="2143125"/>
          <p14:tracePt t="49784" x="4552950" y="2143125"/>
          <p14:tracePt t="49791" x="4538663" y="2143125"/>
          <p14:tracePt t="49801" x="4529138" y="2143125"/>
          <p14:tracePt t="49829" x="4486275" y="2143125"/>
          <p14:tracePt t="49835" x="4481513" y="2143125"/>
          <p14:tracePt t="49848" x="4471988" y="2143125"/>
          <p14:tracePt t="49877" x="4448175" y="2143125"/>
          <p14:tracePt t="49914" x="4414838" y="2143125"/>
          <p14:tracePt t="49942" x="4391025" y="2143125"/>
          <p14:tracePt t="49971" x="4362450" y="2143125"/>
          <p14:tracePt t="49976" x="4343400" y="2143125"/>
          <p14:tracePt t="49978" x="4338638" y="2143125"/>
          <p14:tracePt t="49990" x="4329113" y="2143125"/>
          <p14:tracePt t="50018" x="4271963" y="2143125"/>
          <p14:tracePt t="50026" x="4257675" y="2143125"/>
          <p14:tracePt t="50055" x="4181475" y="2143125"/>
          <p14:tracePt t="50081" x="4110038" y="2143125"/>
          <p14:tracePt t="50114" x="4033838" y="2143125"/>
          <p14:tracePt t="50144" x="4000500" y="2143125"/>
          <p14:tracePt t="50175" x="3938588" y="2133600"/>
          <p14:tracePt t="50205" x="3871913" y="2133600"/>
          <p14:tracePt t="50211" x="3852863" y="2128838"/>
          <p14:tracePt t="50225" x="3819525" y="2128838"/>
          <p14:tracePt t="50255" x="3757613" y="2128838"/>
          <p14:tracePt t="50259" x="3738563" y="2128838"/>
          <p14:tracePt t="50283" x="3648075" y="2119313"/>
          <p14:tracePt t="50287" x="3609975" y="2119313"/>
          <p14:tracePt t="50314" x="3519488" y="2105025"/>
          <p14:tracePt t="50317" x="3509963" y="2105025"/>
          <p14:tracePt t="50347" x="3381375" y="2085975"/>
          <p14:tracePt t="50379" x="3295650" y="2085975"/>
          <p14:tracePt t="50408" x="3257550" y="2081213"/>
          <p14:tracePt t="50413" x="3243263" y="2081213"/>
          <p14:tracePt t="50427" x="3224213" y="2081213"/>
          <p14:tracePt t="50475" x="3105150" y="2071688"/>
          <p14:tracePt t="50520" x="3062288" y="2071688"/>
          <p14:tracePt t="50581" x="3028950" y="2071688"/>
          <p14:tracePt t="50596" x="3019425" y="2071688"/>
          <p14:tracePt t="50603" x="3014663" y="2071688"/>
          <p14:tracePt t="50631" x="2981325" y="2071688"/>
          <p14:tracePt t="50657" x="2943225" y="2081213"/>
          <p14:tracePt t="50661" x="2928938" y="2081213"/>
          <p14:tracePt t="50675" x="2919413" y="2085975"/>
          <p14:tracePt t="50679" x="2900363" y="2090738"/>
          <p14:tracePt t="50708" x="2857500" y="2095500"/>
          <p14:tracePt t="50713" x="2852738" y="2100263"/>
          <p14:tracePt t="50725" x="2847975" y="2100263"/>
          <p14:tracePt t="50766" x="2805113" y="2100263"/>
          <p14:tracePt t="50770" x="2795588" y="2100263"/>
          <p14:tracePt t="50773" x="2781300" y="2100263"/>
          <p14:tracePt t="50800" x="2757488" y="2100263"/>
          <p14:tracePt t="50803" x="2752725" y="2100263"/>
          <p14:tracePt t="50814" x="2747963" y="2100263"/>
          <p14:tracePt t="50848" x="2705100" y="2100263"/>
          <p14:tracePt t="50881" x="2652713" y="2100263"/>
          <p14:tracePt t="50910" x="2581275" y="2100263"/>
          <p14:tracePt t="50940" x="2562225" y="2105025"/>
          <p14:tracePt t="50956" x="2557463" y="2105025"/>
          <p14:tracePt t="51287" x="2571750" y="2105025"/>
          <p14:tracePt t="51317" x="2590800" y="2095500"/>
          <p14:tracePt t="51330" x="2605088" y="2095500"/>
          <p14:tracePt t="51348" x="2633663" y="2090738"/>
          <p14:tracePt t="51396" x="2747963" y="2090738"/>
          <p14:tracePt t="51426" x="2805113" y="2090738"/>
          <p14:tracePt t="51463" x="2876550" y="2090738"/>
          <p14:tracePt t="51469" x="2900363" y="2095500"/>
          <p14:tracePt t="51474" x="2928938" y="2100263"/>
          <p14:tracePt t="51480" x="2952750" y="2100263"/>
          <p14:tracePt t="51494" x="3024188" y="2109788"/>
          <p14:tracePt t="51533" x="3214688" y="2133600"/>
          <p14:tracePt t="51541" x="3252788" y="2133600"/>
          <p14:tracePt t="51554" x="3290888" y="2133600"/>
          <p14:tracePt t="51582" x="3343275" y="2133600"/>
          <p14:tracePt t="51585" x="3362325" y="2133600"/>
          <p14:tracePt t="51596" x="3386138" y="2133600"/>
          <p14:tracePt t="51627" x="3514725" y="2133600"/>
          <p14:tracePt t="51632" x="3552825" y="2133600"/>
          <p14:tracePt t="51636" x="3581400" y="2133600"/>
          <p14:tracePt t="51649" x="3609975" y="2133600"/>
          <p14:tracePt t="51652" x="3633788" y="2133600"/>
          <p14:tracePt t="51660" x="3648075" y="2133600"/>
          <p14:tracePt t="51675" x="3686175" y="2128838"/>
          <p14:tracePt t="51709" x="3729038" y="2128838"/>
          <p14:tracePt t="51714" x="3743325" y="2128838"/>
          <p14:tracePt t="51759" x="3848100" y="2128838"/>
          <p14:tracePt t="51765" x="3862388" y="2128838"/>
          <p14:tracePt t="51788" x="3924300" y="2133600"/>
          <p14:tracePt t="51807" x="3971925" y="2143125"/>
          <p14:tracePt t="51810" x="3990975" y="2147888"/>
          <p14:tracePt t="51830" x="4048125" y="2152650"/>
          <p14:tracePt t="51835" x="4076700" y="2157413"/>
          <p14:tracePt t="51838" x="4100513" y="2162175"/>
          <p14:tracePt t="51879" x="4243388" y="2176463"/>
          <p14:tracePt t="51913" x="4357688" y="2181225"/>
          <p14:tracePt t="51946" x="4400550" y="2181225"/>
          <p14:tracePt t="51979" x="4429125" y="2181225"/>
          <p14:tracePt t="51981" x="4452938" y="2181225"/>
          <p14:tracePt t="52020" x="4519613" y="2190750"/>
          <p14:tracePt t="52026" x="4529138" y="2190750"/>
          <p14:tracePt t="52044" x="4533900" y="2190750"/>
          <p14:tracePt t="52089" x="4624388" y="2190750"/>
          <p14:tracePt t="52114" x="4776788" y="2195513"/>
          <p14:tracePt t="52117" x="4814888" y="2195513"/>
          <p14:tracePt t="52132" x="4848225" y="2195513"/>
          <p14:tracePt t="52162" x="4852988" y="2195513"/>
          <p14:tracePt t="52347" x="4848225" y="2195513"/>
          <p14:tracePt t="52376" x="4843463" y="2195513"/>
          <p14:tracePt t="52419" x="4833938" y="2195513"/>
          <p14:tracePt t="52462" x="4800600" y="2190750"/>
          <p14:tracePt t="52506" x="4781550" y="2185988"/>
          <p14:tracePt t="52548" x="4757738" y="2181225"/>
          <p14:tracePt t="52553" x="4738688" y="2181225"/>
          <p14:tracePt t="52566" x="4700588" y="2171700"/>
          <p14:tracePt t="52598" x="4657725" y="2166938"/>
          <p14:tracePt t="52629" x="4648200" y="2166938"/>
          <p14:tracePt t="52691" x="4600575" y="2157413"/>
          <p14:tracePt t="52757" x="4552950" y="2147888"/>
          <p14:tracePt t="52777" x="4543425" y="2143125"/>
          <p14:tracePt t="52834" x="4410075" y="2124075"/>
          <p14:tracePt t="52836" x="4405313" y="2119313"/>
          <p14:tracePt t="52849" x="4400550" y="2119313"/>
          <p14:tracePt t="52939" x="4391025" y="2119313"/>
          <p14:tracePt t="52995" x="4367213" y="2109788"/>
          <p14:tracePt t="53034" x="4329113" y="2100263"/>
          <p14:tracePt t="53336" x="4333875" y="2100263"/>
          <p14:tracePt t="53570" x="4348163" y="2100263"/>
          <p14:tracePt t="53598" x="4352925" y="2095500"/>
          <p14:tracePt t="53642" x="4376738" y="2090738"/>
          <p14:tracePt t="53646" x="4381500" y="2085975"/>
          <p14:tracePt t="53722" x="4386263" y="2085975"/>
          <p14:tracePt t="53757" x="4395788" y="2085975"/>
          <p14:tracePt t="53815" x="4400550" y="2085975"/>
          <p14:tracePt t="53846" x="4414838" y="2076450"/>
          <p14:tracePt t="53895" x="4457700" y="2062163"/>
          <p14:tracePt t="53944" x="4462463" y="2057400"/>
          <p14:tracePt t="54331" x="4448175" y="2052638"/>
          <p14:tracePt t="54364" x="4443413" y="2052638"/>
          <p14:tracePt t="54411" x="4424363" y="2052638"/>
          <p14:tracePt t="54473" x="4419600" y="2052638"/>
          <p14:tracePt t="54520" x="4410075" y="2052638"/>
          <p14:tracePt t="54568" x="4405313" y="2052638"/>
          <p14:tracePt t="55366" x="4462463" y="2038350"/>
          <p14:tracePt t="55394" x="4476750" y="2038350"/>
          <p14:tracePt t="55446" x="4505325" y="2038350"/>
          <p14:tracePt t="55489" x="4538663" y="2038350"/>
          <p14:tracePt t="55491" x="4562475" y="2038350"/>
          <p14:tracePt t="55536" x="4581525" y="2038350"/>
          <p14:tracePt t="55582" x="4652963" y="2038350"/>
          <p14:tracePt t="55588" x="4662488" y="2038350"/>
          <p14:tracePt t="55599" x="4667250" y="2038350"/>
          <p14:tracePt t="55631" x="4676775" y="2038350"/>
          <p14:tracePt t="55696" x="4705350" y="2038350"/>
          <p14:tracePt t="55721" x="4714875" y="2038350"/>
          <p14:tracePt t="55754" x="4719638" y="2038350"/>
          <p14:tracePt t="55833" x="4743450" y="2038350"/>
          <p14:tracePt t="56132" x="4724400" y="2038350"/>
          <p14:tracePt t="56181" x="4686300" y="2047875"/>
          <p14:tracePt t="56220" x="4648200" y="2062163"/>
          <p14:tracePt t="56227" x="4633913" y="2066925"/>
          <p14:tracePt t="56268" x="4586288" y="2071688"/>
          <p14:tracePt t="56317" x="4533900" y="2081213"/>
          <p14:tracePt t="56382" x="4495800" y="2081213"/>
          <p14:tracePt t="56383" x="4476750" y="2085975"/>
          <p14:tracePt t="56407" x="4424363" y="2095500"/>
          <p14:tracePt t="56415" x="4410075" y="2100263"/>
          <p14:tracePt t="56428" x="4391025" y="2105025"/>
          <p14:tracePt t="56453" x="4348163" y="2119313"/>
          <p14:tracePt t="56487" x="4281488" y="2152650"/>
          <p14:tracePt t="56490" x="4262438" y="2171700"/>
          <p14:tracePt t="56501" x="4229100" y="2190750"/>
          <p14:tracePt t="56537" x="4110038" y="2262188"/>
          <p14:tracePt t="56551" x="4067175" y="2290763"/>
          <p14:tracePt t="56583" x="4000500" y="2328863"/>
          <p14:tracePt t="56586" x="3967163" y="2343150"/>
          <p14:tracePt t="56599" x="3948113" y="2347913"/>
          <p14:tracePt t="56632" x="3819525" y="2400300"/>
          <p14:tracePt t="56657" x="3752850" y="2428875"/>
          <p14:tracePt t="56661" x="3719513" y="2433638"/>
          <p14:tracePt t="56673" x="3705225" y="2438400"/>
          <p14:tracePt t="56677" x="3686175" y="2438400"/>
          <p14:tracePt t="56694" x="3614738" y="2452688"/>
          <p14:tracePt t="56698" x="3586163" y="2457450"/>
          <p14:tracePt t="56734" x="3424238" y="2490788"/>
          <p14:tracePt t="56737" x="3386138" y="2500313"/>
          <p14:tracePt t="56771" x="3219450" y="2547938"/>
          <p14:tracePt t="56773" x="3195638" y="2557463"/>
          <p14:tracePt t="56802" x="3124200" y="2590800"/>
          <p14:tracePt t="56803" x="3114675" y="2595563"/>
          <p14:tracePt t="56816" x="3090863" y="2605088"/>
          <p14:tracePt t="56819" x="3076575" y="2609850"/>
          <p14:tracePt t="56833" x="3052763" y="2624138"/>
          <p14:tracePt t="56862" x="3014663" y="2657475"/>
          <p14:tracePt t="56865" x="3005138" y="2671763"/>
          <p14:tracePt t="56898" x="2971800" y="2724150"/>
          <p14:tracePt t="56923" x="2952750" y="2757488"/>
          <p14:tracePt t="56954" x="2938463" y="2805113"/>
          <p14:tracePt t="56987" x="2933700" y="2838450"/>
          <p14:tracePt t="57020" x="2933700" y="2981325"/>
          <p14:tracePt t="57067" x="2976563" y="3067050"/>
          <p14:tracePt t="57110" x="3019425" y="3167063"/>
          <p14:tracePt t="57146" x="3081338" y="3290888"/>
          <p14:tracePt t="57147" x="3105150" y="3338513"/>
          <p14:tracePt t="57192" x="3133725" y="3452813"/>
          <p14:tracePt t="57194" x="3143250" y="3467100"/>
          <p14:tracePt t="57222" x="3152775" y="3529013"/>
          <p14:tracePt t="57226" x="3157538" y="3548063"/>
          <p14:tracePt t="57238" x="3162300" y="3571875"/>
          <p14:tracePt t="57269" x="3167063" y="3643313"/>
          <p14:tracePt t="57290" x="3167063" y="3671888"/>
          <p14:tracePt t="57293" x="3171825" y="3686175"/>
          <p14:tracePt t="57298" x="3171825" y="3709988"/>
          <p14:tracePt t="57306" x="3171825" y="3724275"/>
          <p14:tracePt t="57320" x="3171825" y="3733800"/>
          <p14:tracePt t="57324" x="3171825" y="3752850"/>
          <p14:tracePt t="57345" x="3171825" y="3781425"/>
          <p14:tracePt t="57350" x="3171825" y="3786188"/>
          <p14:tracePt t="57379" x="3171825" y="3810000"/>
          <p14:tracePt t="57383" x="3171825" y="3814763"/>
          <p14:tracePt t="57397" x="3171825" y="3843338"/>
          <p14:tracePt t="57424" x="3171825" y="3881438"/>
          <p14:tracePt t="57459" x="3171825" y="3943350"/>
          <p14:tracePt t="57474" x="3167063" y="3962400"/>
          <p14:tracePt t="57505" x="3162300" y="4024313"/>
          <p14:tracePt t="57508" x="3157538" y="4043363"/>
          <p14:tracePt t="57520" x="3157538" y="4052888"/>
          <p14:tracePt t="57551" x="3148013" y="4086225"/>
          <p14:tracePt t="57554" x="3148013" y="4095750"/>
          <p14:tracePt t="57568" x="3148013" y="4100513"/>
          <p14:tracePt t="57570" x="3143250" y="4105275"/>
          <p14:tracePt t="57596" x="3138488" y="4133850"/>
          <p14:tracePt t="57599" x="3133725" y="4143375"/>
          <p14:tracePt t="57622" x="3124200" y="4176713"/>
          <p14:tracePt t="57657" x="3114675" y="4210050"/>
          <p14:tracePt t="57662" x="3109913" y="4214813"/>
          <p14:tracePt t="57690" x="3100388" y="4243388"/>
          <p14:tracePt t="57697" x="3100388" y="4248150"/>
          <p14:tracePt t="57713" x="3090863" y="4281488"/>
          <p14:tracePt t="57752" x="3067050" y="4343400"/>
          <p14:tracePt t="57756" x="3062288" y="4367213"/>
          <p14:tracePt t="57769" x="3057525" y="4381500"/>
          <p14:tracePt t="57772" x="3048000" y="4391025"/>
          <p14:tracePt t="57803" x="3028950" y="4462463"/>
          <p14:tracePt t="57809" x="3014663" y="4491038"/>
          <p14:tracePt t="57849" x="2957513" y="4624388"/>
          <p14:tracePt t="57879" x="2919413" y="4719638"/>
          <p14:tracePt t="57908" x="2871788" y="4838700"/>
          <p14:tracePt t="57940" x="2838450" y="4919663"/>
          <p14:tracePt t="57945" x="2828925" y="4938713"/>
          <p14:tracePt t="57951" x="2824163" y="4962525"/>
          <p14:tracePt t="58001" x="2762250" y="5067300"/>
          <p14:tracePt t="58035" x="2719388" y="5153025"/>
          <p14:tracePt t="58066" x="2690813" y="5200650"/>
          <p14:tracePt t="58116" x="2643188" y="5276850"/>
          <p14:tracePt t="58144" x="2605088" y="5343525"/>
          <p14:tracePt t="58190" x="2581275" y="5372100"/>
          <p14:tracePt t="58223" x="2571750" y="5386388"/>
          <p14:tracePt t="58330" x="2562225" y="5386388"/>
          <p14:tracePt t="58377" x="2519363" y="5386388"/>
          <p14:tracePt t="58382" x="2509838" y="5386388"/>
          <p14:tracePt t="58414" x="2476500" y="5386388"/>
          <p14:tracePt t="58521" x="2457450" y="5367338"/>
          <p14:tracePt t="58558" x="2428875" y="5324475"/>
          <p14:tracePt t="58601" x="2395538" y="5281613"/>
          <p14:tracePt t="58603" x="2390775" y="5272088"/>
          <p14:tracePt t="58619" x="2381250" y="5253038"/>
          <p14:tracePt t="58664" x="2366963" y="5205413"/>
          <p14:tracePt t="58692" x="2366963" y="5181600"/>
          <p14:tracePt t="58696" x="2362200" y="5167313"/>
          <p14:tracePt t="58724" x="2362200" y="5133975"/>
          <p14:tracePt t="58769" x="2362200" y="5053013"/>
          <p14:tracePt t="58800" x="2362200" y="5010150"/>
          <p14:tracePt t="58831" x="2371725" y="4957763"/>
          <p14:tracePt t="58862" x="2386013" y="4910138"/>
          <p14:tracePt t="58866" x="2400300" y="4895850"/>
          <p14:tracePt t="58879" x="2405063" y="4886325"/>
          <p14:tracePt t="58882" x="2409825" y="4867275"/>
          <p14:tracePt t="58909" x="2428875" y="4819650"/>
          <p14:tracePt t="58912" x="2438400" y="4795838"/>
          <p14:tracePt t="58925" x="2438400" y="4786313"/>
          <p14:tracePt t="58929" x="2452688" y="4772025"/>
          <p14:tracePt t="58964" x="2509838" y="4691063"/>
          <p14:tracePt t="59003" x="2614613" y="4548188"/>
          <p14:tracePt t="59033" x="2681288" y="4457700"/>
          <p14:tracePt t="59039" x="2695575" y="4433888"/>
          <p14:tracePt t="59051" x="2724150" y="4405313"/>
          <p14:tracePt t="59087" x="2819400" y="4305300"/>
          <p14:tracePt t="59113" x="2905125" y="4214813"/>
          <p14:tracePt t="59147" x="2967038" y="4162425"/>
          <p14:tracePt t="59174" x="3076575" y="4076700"/>
          <p14:tracePt t="59177" x="3114675" y="4052888"/>
          <p14:tracePt t="59221" x="3262313" y="3924300"/>
          <p14:tracePt t="59254" x="3381375" y="3824288"/>
          <p14:tracePt t="59258" x="3424238" y="3786188"/>
          <p14:tracePt t="59270" x="3462338" y="3762375"/>
          <p14:tracePt t="59315" x="3662363" y="3595688"/>
          <p14:tracePt t="59363" x="3852863" y="3424238"/>
          <p14:tracePt t="59397" x="4010025" y="3257550"/>
          <p14:tracePt t="59441" x="4105275" y="3143250"/>
          <p14:tracePt t="59444" x="4124325" y="3114675"/>
          <p14:tracePt t="59491" x="4205288" y="3009900"/>
          <p14:tracePt t="59536" x="4267200" y="2909888"/>
          <p14:tracePt t="59567" x="4314825" y="2833688"/>
          <p14:tracePt t="59572" x="4329113" y="2814638"/>
          <p14:tracePt t="59615" x="4371975" y="2733675"/>
          <p14:tracePt t="59662" x="4419600" y="2638425"/>
          <p14:tracePt t="59688" x="4452938" y="2586038"/>
          <p14:tracePt t="59725" x="4524375" y="2447925"/>
          <p14:tracePt t="59768" x="4557713" y="2386013"/>
          <p14:tracePt t="59800" x="4572000" y="2328863"/>
          <p14:tracePt t="59856" x="4591050" y="2247900"/>
          <p14:tracePt t="59896" x="4595813" y="2214563"/>
          <p14:tracePt t="59922" x="4595813" y="2209800"/>
          <p14:tracePt t="59970" x="4595813" y="2205038"/>
          <p14:tracePt t="60079" x="4595813" y="2200275"/>
          <p14:tracePt t="60115" x="4586288" y="2190750"/>
          <p14:tracePt t="60141" x="4543425" y="2166938"/>
          <p14:tracePt t="60181" x="4438650" y="2133600"/>
          <p14:tracePt t="60211" x="4367213" y="2105025"/>
          <p14:tracePt t="60215" x="4357688" y="2105025"/>
          <p14:tracePt t="60224" x="4352925" y="2105025"/>
          <p14:tracePt t="60254" x="4300538" y="2100263"/>
          <p14:tracePt t="60260" x="4271963" y="2100263"/>
          <p14:tracePt t="60276" x="4219575" y="2100263"/>
          <p14:tracePt t="60322" x="4081463" y="2090738"/>
          <p14:tracePt t="60347" x="4024313" y="2090738"/>
          <p14:tracePt t="60362" x="3990975" y="2090738"/>
          <p14:tracePt t="60379" x="3981450" y="2090738"/>
          <p14:tracePt t="60383" x="3971925" y="2090738"/>
          <p14:tracePt t="60396" x="3957638" y="2090738"/>
          <p14:tracePt t="60428" x="3914775" y="2085975"/>
          <p14:tracePt t="60432" x="3900488" y="2076450"/>
          <p14:tracePt t="60476" x="3819525" y="2057400"/>
          <p14:tracePt t="60478" x="3805238" y="2057400"/>
          <p14:tracePt t="60491" x="3790950" y="2052638"/>
          <p14:tracePt t="60493" x="3771900" y="2047875"/>
          <p14:tracePt t="60509" x="3748088" y="2038350"/>
          <p14:tracePt t="60553" x="3690938" y="2033588"/>
          <p14:tracePt t="60582" x="3667125" y="2028825"/>
          <p14:tracePt t="60643" x="3662363" y="2028825"/>
          <p14:tracePt t="60658" x="3652838" y="2028825"/>
          <p14:tracePt t="60663" x="3643313" y="2028825"/>
          <p14:tracePt t="60667" x="3638550" y="2033588"/>
          <p14:tracePt t="60676" x="3633788" y="2038350"/>
          <p14:tracePt t="60692" x="3619500" y="2043113"/>
          <p14:tracePt t="60771" x="3614738" y="2043113"/>
          <p14:tracePt t="60797" x="3590925" y="2043113"/>
          <p14:tracePt t="60802" x="3586163" y="2047875"/>
          <p14:tracePt t="60816" x="3581400" y="2047875"/>
          <p14:tracePt t="60941" x="3524250" y="2062163"/>
          <p14:tracePt t="60945" x="3509963" y="2066925"/>
          <p14:tracePt t="60960" x="3476625" y="2071688"/>
          <p14:tracePt t="60990" x="3429000" y="2090738"/>
          <p14:tracePt t="61023" x="3367088" y="2100263"/>
          <p14:tracePt t="61051" x="3290888" y="2105025"/>
          <p14:tracePt t="61083" x="3233738" y="2109788"/>
          <p14:tracePt t="61086" x="3214688" y="2109788"/>
          <p14:tracePt t="61102" x="3176588" y="2109788"/>
          <p14:tracePt t="61144" x="3033713" y="2109788"/>
          <p14:tracePt t="61150" x="2995613" y="2109788"/>
          <p14:tracePt t="61178" x="2876550" y="2100263"/>
          <p14:tracePt t="61209" x="2805113" y="2100263"/>
          <p14:tracePt t="61237" x="2762250" y="2100263"/>
          <p14:tracePt t="61245" x="2747963" y="2100263"/>
          <p14:tracePt t="61252" x="2733675" y="2100263"/>
          <p14:tracePt t="61270" x="2695575" y="2100263"/>
          <p14:tracePt t="61275" x="2681288" y="2100263"/>
          <p14:tracePt t="61299" x="2624138" y="2100263"/>
          <p14:tracePt t="61329" x="2552700" y="2100263"/>
          <p14:tracePt t="61363" x="2466975" y="2100263"/>
          <p14:tracePt t="61400" x="2424113" y="2100263"/>
          <p14:tracePt t="61444" x="2419350" y="2100263"/>
          <p14:tracePt t="61709" x="2514600" y="2100263"/>
          <p14:tracePt t="61714" x="2528888" y="2100263"/>
          <p14:tracePt t="61723" x="2547938" y="2100263"/>
          <p14:tracePt t="61728" x="2571750" y="2100263"/>
          <p14:tracePt t="61731" x="2590800" y="2100263"/>
          <p14:tracePt t="61751" x="2647950" y="2100263"/>
          <p14:tracePt t="61756" x="2690813" y="2100263"/>
          <p14:tracePt t="61771" x="2738438" y="2100263"/>
          <p14:tracePt t="61786" x="2790825" y="2100263"/>
          <p14:tracePt t="61800" x="2819400" y="2100263"/>
          <p14:tracePt t="61806" x="2843213" y="2100263"/>
          <p14:tracePt t="61816" x="2857500" y="2100263"/>
          <p14:tracePt t="61833" x="2881313" y="2100263"/>
          <p14:tracePt t="61838" x="2895600" y="2100263"/>
          <p14:tracePt t="61846" x="2905125" y="2100263"/>
          <p14:tracePt t="61860" x="2919413" y="2100263"/>
          <p14:tracePt t="61863" x="2933700" y="2100263"/>
          <p14:tracePt t="61881" x="2981325" y="2105025"/>
          <p14:tracePt t="61912" x="3057525" y="2105025"/>
          <p14:tracePt t="61941" x="3128963" y="2105025"/>
          <p14:tracePt t="61975" x="3176588" y="2105025"/>
          <p14:tracePt t="61979" x="3190875" y="2105025"/>
          <p14:tracePt t="62020" x="3276600" y="2105025"/>
          <p14:tracePt t="62024" x="3290888" y="2105025"/>
          <p14:tracePt t="62036" x="3305175" y="2105025"/>
          <p14:tracePt t="62038" x="3319463" y="2105025"/>
          <p14:tracePt t="62054" x="3352800" y="2105025"/>
          <p14:tracePt t="62086" x="3400425" y="2105025"/>
          <p14:tracePt t="62092" x="3409950" y="2105025"/>
          <p14:tracePt t="62098" x="3419475" y="2105025"/>
          <p14:tracePt t="62106" x="3433763" y="2105025"/>
          <p14:tracePt t="62126" x="3457575" y="2105025"/>
          <p14:tracePt t="62131" x="3467100" y="2105025"/>
          <p14:tracePt t="62146" x="3495675" y="2105025"/>
          <p14:tracePt t="62152" x="3514725" y="2105025"/>
          <p14:tracePt t="62159" x="3529013" y="2105025"/>
          <p14:tracePt t="62176" x="3557588" y="2105025"/>
          <p14:tracePt t="62181" x="3562350" y="2105025"/>
          <p14:tracePt t="62212" x="3605213" y="2105025"/>
          <p14:tracePt t="62246" x="3633788" y="2105025"/>
          <p14:tracePt t="62248" x="3648075" y="2105025"/>
          <p14:tracePt t="62284" x="3695700" y="2105025"/>
          <p14:tracePt t="62289" x="3729038" y="2105025"/>
          <p14:tracePt t="62333" x="3795713" y="2105025"/>
          <p14:tracePt t="62381" x="3857625" y="2105025"/>
          <p14:tracePt t="62411" x="4005263" y="2105025"/>
          <p14:tracePt t="62415" x="4014788" y="2105025"/>
          <p14:tracePt t="62436" x="4033838" y="2105025"/>
          <p14:tracePt t="62471" x="4081463" y="2100263"/>
          <p14:tracePt t="62475" x="4090988" y="2100263"/>
          <p14:tracePt t="62490" x="4119563" y="2100263"/>
          <p14:tracePt t="62516" x="4171950" y="2100263"/>
          <p14:tracePt t="62520" x="4186238" y="2100263"/>
          <p14:tracePt t="62536" x="4200525" y="2100263"/>
          <p14:tracePt t="62541" x="4205288" y="2100263"/>
          <p14:tracePt t="62615" x="4224338" y="2100263"/>
          <p14:tracePt t="62616" x="4229100" y="2100263"/>
          <p14:tracePt t="62640" x="4238625" y="2100263"/>
          <p14:tracePt t="62673" x="4257675" y="2100263"/>
          <p14:tracePt t="62677" x="4262438" y="2100263"/>
          <p14:tracePt t="62689" x="4267200" y="2100263"/>
          <p14:tracePt t="62693" x="4271963" y="2100263"/>
          <p14:tracePt t="62707" x="4295775" y="2100263"/>
          <p14:tracePt t="62714" x="4305300" y="2100263"/>
          <p14:tracePt t="62730" x="4338638" y="2100263"/>
          <p14:tracePt t="62738" x="4357688" y="2100263"/>
          <p14:tracePt t="62758" x="4405313" y="2105025"/>
          <p14:tracePt t="62786" x="4443413" y="2105025"/>
          <p14:tracePt t="62790" x="4452938" y="2105025"/>
          <p14:tracePt t="62832" x="4491038" y="2105025"/>
          <p14:tracePt t="62861" x="4519613" y="2105025"/>
          <p14:tracePt t="62865" x="4524375" y="2105025"/>
          <p14:tracePt t="62877" x="4533900" y="2105025"/>
          <p14:tracePt t="62881" x="4543425" y="2105025"/>
          <p14:tracePt t="62930" x="4567238" y="2105025"/>
          <p14:tracePt t="62956" x="4586288" y="2105025"/>
          <p14:tracePt t="62960" x="4591050" y="2105025"/>
          <p14:tracePt t="62973" x="4600575" y="2105025"/>
          <p14:tracePt t="63009" x="4624388" y="2100263"/>
          <p14:tracePt t="63035" x="4648200" y="2095500"/>
          <p14:tracePt t="63038" x="4657725" y="2090738"/>
          <p14:tracePt t="63081" x="4681538" y="2085975"/>
          <p14:tracePt t="63111" x="4700588" y="2085975"/>
          <p14:tracePt t="63162" x="4724400" y="2081213"/>
          <p14:tracePt t="63165" x="4748213" y="2081213"/>
          <p14:tracePt t="63206" x="4786313" y="2081213"/>
          <p14:tracePt t="63250" x="4814888" y="2081213"/>
          <p14:tracePt t="63288" x="4914900" y="2081213"/>
          <p14:tracePt t="63298" x="4924425" y="2081213"/>
          <p14:tracePt t="64129" x="4919663" y="2081213"/>
          <p14:tracePt t="64584" x="4910138" y="2081213"/>
          <p14:tracePt t="64613" x="4905375" y="2085975"/>
          <p14:tracePt t="64657" x="4900613" y="2090738"/>
          <p14:tracePt t="64768" x="4886325" y="2090738"/>
          <p14:tracePt t="64818" x="4791075" y="2100263"/>
          <p14:tracePt t="64820" x="4772025" y="2105025"/>
          <p14:tracePt t="64835" x="4729163" y="2105025"/>
          <p14:tracePt t="65396" x="3019425" y="2162175"/>
          <p14:tracePt t="65518" x="3014663" y="2162175"/>
          <p14:tracePt t="65565" x="3019425" y="2162175"/>
          <p14:tracePt t="65690" x="3009900" y="2162175"/>
          <p14:tracePt t="65694" x="3005138" y="2162175"/>
          <p14:tracePt t="65733" x="3000375" y="2162175"/>
          <p14:tracePt t="65802" x="2971800" y="2162175"/>
          <p14:tracePt t="65803" x="2957513" y="2162175"/>
          <p14:tracePt t="65817" x="2947988" y="2162175"/>
          <p14:tracePt t="65820" x="2943225" y="2162175"/>
          <p14:tracePt t="65865" x="2914650" y="2162175"/>
          <p14:tracePt t="65892" x="2814638" y="2162175"/>
          <p14:tracePt t="65896" x="2786063" y="2162175"/>
          <p14:tracePt t="65921" x="2705100" y="2162175"/>
          <p14:tracePt t="65925" x="2681288" y="2162175"/>
          <p14:tracePt t="65940" x="2652713" y="2162175"/>
          <p14:tracePt t="65947" x="2643188" y="2162175"/>
          <p14:tracePt t="65990" x="2628900" y="2162175"/>
          <p14:tracePt t="66051" x="2595563" y="2166938"/>
          <p14:tracePt t="66085" x="2590800" y="2166938"/>
          <p14:tracePt t="66162" x="2590800" y="2185988"/>
          <p14:tracePt t="66207" x="2590800" y="2190750"/>
          <p14:tracePt t="66235" x="2590800" y="2195513"/>
          <p14:tracePt t="66518" x="2590800" y="2271713"/>
          <p14:tracePt t="66524" x="2590800" y="2281238"/>
          <p14:tracePt t="66535" x="2590800" y="2300288"/>
          <p14:tracePt t="66564" x="2586038" y="2366963"/>
          <p14:tracePt t="66596" x="2576513" y="2433638"/>
          <p14:tracePt t="66600" x="2571750" y="2443163"/>
          <p14:tracePt t="66613" x="2571750" y="2457450"/>
          <p14:tracePt t="66615" x="2566988" y="2476500"/>
          <p14:tracePt t="66646" x="2557463" y="2524125"/>
          <p14:tracePt t="66678" x="2547938" y="2552700"/>
          <p14:tracePt t="66720" x="2547938" y="2557463"/>
          <p14:tracePt t="66865" x="2505075" y="2590800"/>
          <p14:tracePt t="66898" x="2366963" y="2671763"/>
          <p14:tracePt t="66926" x="2266950" y="2733675"/>
          <p14:tracePt t="66929" x="2243138" y="2743200"/>
          <p14:tracePt t="66941" x="2209800" y="2767013"/>
          <p14:tracePt t="66943" x="2195513" y="2776538"/>
          <p14:tracePt t="66957" x="2176463" y="2786063"/>
          <p14:tracePt t="66959" x="2152650" y="2795588"/>
          <p14:tracePt t="66970" x="2138363" y="2805113"/>
          <p14:tracePt t="67005" x="2071688" y="2843213"/>
          <p14:tracePt t="67012" x="2057400" y="2847975"/>
          <p14:tracePt t="67050" x="1995488" y="2886075"/>
          <p14:tracePt t="67085" x="1966913" y="2900363"/>
          <p14:tracePt t="67087" x="1957388" y="2905125"/>
          <p14:tracePt t="67117" x="1924050" y="2909888"/>
          <p14:tracePt t="67147" x="1847850" y="2933700"/>
          <p14:tracePt t="67152" x="1833563" y="2947988"/>
          <p14:tracePt t="67189" x="1771650" y="2967038"/>
          <p14:tracePt t="67228" x="1747838" y="2981325"/>
          <p14:tracePt t="67232" x="1709738" y="3000375"/>
          <p14:tracePt t="67271" x="1595438" y="3062288"/>
          <p14:tracePt t="67298" x="1552575" y="3090863"/>
          <p14:tracePt t="67333" x="1447800" y="3186113"/>
          <p14:tracePt t="67361" x="1443038" y="3219450"/>
          <p14:tracePt t="67365" x="1443038" y="3233738"/>
          <p14:tracePt t="67378" x="1443038" y="3262313"/>
          <p14:tracePt t="67386" x="1443038" y="3276600"/>
          <p14:tracePt t="67421" x="1452563" y="3333750"/>
          <p14:tracePt t="67424" x="1462088" y="3348038"/>
          <p14:tracePt t="67441" x="1476375" y="3371850"/>
          <p14:tracePt t="67445" x="1481138" y="3390900"/>
          <p14:tracePt t="67471" x="1495425" y="3452813"/>
          <p14:tracePt t="67503" x="1504950" y="3571875"/>
          <p14:tracePt t="67534" x="1538288" y="3671888"/>
          <p14:tracePt t="67537" x="1543050" y="3690938"/>
          <p14:tracePt t="67550" x="1547813" y="3719513"/>
          <p14:tracePt t="67581" x="1557338" y="3767138"/>
          <p14:tracePt t="67613" x="1571625" y="3824288"/>
          <p14:tracePt t="67617" x="1571625" y="3833813"/>
          <p14:tracePt t="67628" x="1576388" y="3838575"/>
          <p14:tracePt t="67661" x="1581150" y="3848100"/>
          <p14:tracePt t="67691" x="1585913" y="3848100"/>
          <p14:tracePt t="67799" x="1585913" y="3810000"/>
          <p14:tracePt t="67835" x="1552575" y="3719513"/>
          <p14:tracePt t="67838" x="1533525" y="3676650"/>
          <p14:tracePt t="67879" x="1500188" y="3524250"/>
          <p14:tracePt t="67882" x="1500188" y="3490913"/>
          <p14:tracePt t="67896" x="1500188" y="3419475"/>
          <p14:tracePt t="67923" x="1500188" y="3314700"/>
          <p14:tracePt t="67927" x="1500188" y="3267075"/>
          <p14:tracePt t="67940" x="1500188" y="3248025"/>
          <p14:tracePt t="67971" x="1500188" y="3157538"/>
          <p14:tracePt t="68002" x="1500188" y="3114675"/>
          <p14:tracePt t="68035" x="1504950" y="3033713"/>
          <p14:tracePt t="68080" x="1519238" y="2957513"/>
          <p14:tracePt t="68083" x="1519238" y="2938463"/>
          <p14:tracePt t="68176" x="1524000" y="2928938"/>
          <p14:tracePt t="68300" x="1528763" y="2952750"/>
          <p14:tracePt t="68304" x="1533525" y="2962275"/>
          <p14:tracePt t="68335" x="1538288" y="3019425"/>
          <p14:tracePt t="68365" x="1547813" y="3076575"/>
          <p14:tracePt t="68393" x="1547813" y="3143250"/>
          <p14:tracePt t="68399" x="1547813" y="3162300"/>
          <p14:tracePt t="68411" x="1547813" y="3200400"/>
          <p14:tracePt t="68415" x="1547813" y="3219450"/>
          <p14:tracePt t="68434" x="1547813" y="3281363"/>
          <p14:tracePt t="68436" x="1543050" y="3300413"/>
          <p14:tracePt t="68470" x="1509713" y="3424238"/>
          <p14:tracePt t="68474" x="1504950" y="3448050"/>
          <p14:tracePt t="68485" x="1500188" y="3467100"/>
          <p14:tracePt t="68522" x="1466850" y="3614738"/>
          <p14:tracePt t="68550" x="1457325" y="3719513"/>
          <p14:tracePt t="68609" x="1457325" y="3781425"/>
          <p14:tracePt t="68643" x="1462088" y="3800475"/>
          <p14:tracePt t="68646" x="1466850" y="3810000"/>
          <p14:tracePt t="68659" x="1466850" y="3814763"/>
          <p14:tracePt t="68662" x="1476375" y="3819525"/>
          <p14:tracePt t="68678" x="1485900" y="3819525"/>
          <p14:tracePt t="68704" x="1495425" y="3829050"/>
          <p14:tracePt t="68709" x="1500188" y="3829050"/>
          <p14:tracePt t="68754" x="1528763" y="3862388"/>
          <p14:tracePt t="68772" x="1543050" y="3876675"/>
          <p14:tracePt t="68797" x="1576388" y="3890963"/>
          <p14:tracePt t="68820" x="1609725" y="3905250"/>
          <p14:tracePt t="68864" x="1671638" y="3924300"/>
          <p14:tracePt t="68898" x="1762125" y="3929063"/>
          <p14:tracePt t="68922" x="1790700" y="3933825"/>
          <p14:tracePt t="68957" x="1862138" y="3914775"/>
          <p14:tracePt t="69007" x="1862138" y="3905250"/>
          <p14:tracePt t="69037" x="1862138" y="3895725"/>
          <p14:tracePt t="69069" x="1862138" y="3886200"/>
          <p14:tracePt t="69127" x="1862138" y="3881438"/>
          <p14:tracePt t="69176" x="1843088" y="3876675"/>
          <p14:tracePt t="69179" x="1833563" y="3876675"/>
          <p14:tracePt t="69194" x="1809750" y="3876675"/>
          <p14:tracePt t="69203" x="1800225" y="3876675"/>
          <p14:tracePt t="69211" x="1785938" y="3876675"/>
          <p14:tracePt t="69222" x="1771650" y="3876675"/>
          <p14:tracePt t="69226" x="1743075" y="3876675"/>
          <p14:tracePt t="69242" x="1690688" y="3876675"/>
          <p14:tracePt t="69270" x="1571625" y="3867150"/>
          <p14:tracePt t="69276" x="1557338" y="3867150"/>
          <p14:tracePt t="69315" x="1509713" y="3867150"/>
          <p14:tracePt t="69330" x="1504950" y="3867150"/>
          <p14:tracePt t="70128" x="0" y="0"/>
        </p14:tracePtLst>
        <p14:tracePtLst>
          <p14:tracePt t="77429" x="3386138" y="2757488"/>
          <p14:tracePt t="77535" x="3343275" y="2743200"/>
          <p14:tracePt t="77565" x="3248025" y="2700338"/>
          <p14:tracePt t="77574" x="3233738" y="2695575"/>
          <p14:tracePt t="77599" x="3109913" y="2643188"/>
          <p14:tracePt t="77602" x="3071813" y="2628900"/>
          <p14:tracePt t="77614" x="3028950" y="2609850"/>
          <p14:tracePt t="77616" x="2976563" y="2586038"/>
          <p14:tracePt t="77628" x="2933700" y="2571750"/>
          <p14:tracePt t="77631" x="2890838" y="2552700"/>
          <p14:tracePt t="77643" x="2843213" y="2538413"/>
          <p14:tracePt t="77677" x="2652713" y="2438400"/>
          <p14:tracePt t="77706" x="2471738" y="2347913"/>
          <p14:tracePt t="77739" x="2271713" y="2266950"/>
          <p14:tracePt t="77767" x="2133600" y="2205038"/>
          <p14:tracePt t="77787" x="2076450" y="2181225"/>
          <p14:tracePt t="77789" x="2038350" y="2162175"/>
          <p14:tracePt t="77837" x="1909763" y="2100263"/>
          <p14:tracePt t="77879" x="1719263" y="2019300"/>
          <p14:tracePt t="77925" x="1543050" y="1933575"/>
          <p14:tracePt t="77973" x="1381125" y="1862138"/>
          <p14:tracePt t="78004" x="1290638" y="1814513"/>
          <p14:tracePt t="78007" x="1257300" y="1795463"/>
          <p14:tracePt t="78021" x="1233488" y="1776413"/>
          <p14:tracePt t="78053" x="1171575" y="1728788"/>
          <p14:tracePt t="78085" x="1152525" y="1709738"/>
          <p14:tracePt t="78178" x="1152525" y="1700213"/>
          <p14:tracePt t="78207" x="1285875" y="1671638"/>
          <p14:tracePt t="78210" x="1343025" y="1671638"/>
          <p14:tracePt t="78237" x="1557338" y="1671638"/>
          <p14:tracePt t="78239" x="1643063" y="1671638"/>
          <p14:tracePt t="78269" x="1957388" y="1671638"/>
          <p14:tracePt t="78287" x="2090738" y="1671638"/>
          <p14:tracePt t="78319" x="2366963" y="1685925"/>
          <p14:tracePt t="78347" x="2552700" y="1704975"/>
          <p14:tracePt t="78351" x="2576513" y="1709738"/>
          <p14:tracePt t="78409" x="2571750" y="1728788"/>
          <p14:tracePt t="78413" x="2562225" y="1733550"/>
          <p14:tracePt t="78425" x="2552700" y="1743075"/>
          <p14:tracePt t="78460" x="2433638" y="1790700"/>
          <p14:tracePt t="78474" x="2343150" y="1814513"/>
          <p14:tracePt t="78502" x="2090738" y="1866900"/>
          <p14:tracePt t="78535" x="1738313" y="1900238"/>
          <p14:tracePt t="78539" x="1676400" y="1909763"/>
          <p14:tracePt t="78571" x="1428750" y="1909763"/>
          <p14:tracePt t="78600" x="1319213" y="1919288"/>
          <p14:tracePt t="78633" x="1233488" y="1933575"/>
          <p14:tracePt t="78660" x="1209675" y="1933575"/>
          <p14:tracePt t="78770" x="1181100" y="1933575"/>
          <p14:tracePt t="78909" x="1433513" y="2043113"/>
          <p14:tracePt t="78940" x="1547813" y="2071688"/>
          <p14:tracePt t="78972" x="1647825" y="2100263"/>
          <p14:tracePt t="78975" x="1671638" y="2105025"/>
          <p14:tracePt t="78988" x="1690688" y="2109788"/>
          <p14:tracePt t="78991" x="1704975" y="2114550"/>
          <p14:tracePt t="79019" x="1785938" y="2143125"/>
          <p14:tracePt t="79050" x="1795463" y="2152650"/>
          <p14:tracePt t="79098" x="1795463" y="2171700"/>
          <p14:tracePt t="79101" x="1795463" y="2176463"/>
          <p14:tracePt t="79113" x="1795463" y="2181225"/>
          <p14:tracePt t="79141" x="1771650" y="2233613"/>
          <p14:tracePt t="79179" x="1743075" y="2271713"/>
          <p14:tracePt t="79208" x="1719263" y="2300288"/>
          <p14:tracePt t="79214" x="1714500" y="2305050"/>
          <p14:tracePt t="79226" x="1704975" y="2309813"/>
          <p14:tracePt t="79228" x="1700213" y="2319338"/>
          <p14:tracePt t="79237" x="1685925" y="2328863"/>
          <p14:tracePt t="79253" x="1666875" y="2343150"/>
          <p14:tracePt t="79260" x="1643063" y="2357438"/>
          <p14:tracePt t="79287" x="1581150" y="2400300"/>
          <p14:tracePt t="79289" x="1557338" y="2409825"/>
          <p14:tracePt t="79330" x="1504950" y="2438400"/>
          <p14:tracePt t="79368" x="1476375" y="2438400"/>
          <p14:tracePt t="79393" x="1443038" y="2447925"/>
          <p14:tracePt t="79425" x="1419225" y="2462213"/>
          <p14:tracePt t="79532" x="1604963" y="2495550"/>
          <p14:tracePt t="79536" x="1643063" y="2495550"/>
          <p14:tracePt t="79551" x="1657350" y="2495550"/>
          <p14:tracePt t="79555" x="1676400" y="2495550"/>
          <p14:tracePt t="79579" x="1709738" y="2495550"/>
          <p14:tracePt t="79597" x="1757363" y="2481263"/>
          <p14:tracePt t="79627" x="1885950" y="2433638"/>
          <p14:tracePt t="79633" x="1933575" y="2409825"/>
          <p14:tracePt t="79646" x="1995488" y="2381250"/>
          <p14:tracePt t="79649" x="2047875" y="2357438"/>
          <p14:tracePt t="79663" x="2162175" y="2300288"/>
          <p14:tracePt t="79690" x="2295525" y="2233613"/>
          <p14:tracePt t="79693" x="2328863" y="2214563"/>
          <p14:tracePt t="79707" x="2338388" y="2205038"/>
          <p14:tracePt t="79711" x="2343150" y="2195513"/>
          <p14:tracePt t="79736" x="2357438" y="2176463"/>
          <p14:tracePt t="79739" x="2362200" y="2176463"/>
          <p14:tracePt t="79754" x="2362200" y="2162175"/>
          <p14:tracePt t="79792" x="2366963" y="2133600"/>
          <p14:tracePt t="79839" x="2352675" y="2076450"/>
          <p14:tracePt t="79876" x="2328863" y="1990725"/>
          <p14:tracePt t="79913" x="2314575" y="1890713"/>
          <p14:tracePt t="79947" x="2286000" y="1814513"/>
          <p14:tracePt t="79948" x="2281238" y="1800225"/>
          <p14:tracePt t="79959" x="2276475" y="1776413"/>
          <p14:tracePt t="79988" x="2238375" y="1666875"/>
          <p14:tracePt t="80023" x="2195513" y="1562100"/>
          <p14:tracePt t="80027" x="2176463" y="1519238"/>
          <p14:tracePt t="80031" x="2152650" y="1476375"/>
          <p14:tracePt t="80070" x="2081213" y="1333500"/>
          <p14:tracePt t="80096" x="2052638" y="1276350"/>
          <p14:tracePt t="80100" x="2047875" y="1266825"/>
          <p14:tracePt t="80113" x="2043113" y="1257300"/>
          <p14:tracePt t="80146" x="2043113" y="1252538"/>
          <p14:tracePt t="80237" x="1952625" y="1285875"/>
          <p14:tracePt t="80241" x="1943100" y="1290638"/>
          <p14:tracePt t="80254" x="1919288" y="1300163"/>
          <p14:tracePt t="80255" x="1905000" y="1309688"/>
          <p14:tracePt t="80275" x="1885950" y="1319213"/>
          <p14:tracePt t="80287" x="1871663" y="1328738"/>
          <p14:tracePt t="80299" x="1866900" y="1328738"/>
          <p14:tracePt t="80302" x="1857375" y="1328738"/>
          <p14:tracePt t="80317" x="1847850" y="1338263"/>
          <p14:tracePt t="80365" x="1809750" y="1366838"/>
          <p14:tracePt t="80394" x="1762125" y="1404938"/>
          <p14:tracePt t="80400" x="1752600" y="1409700"/>
          <p14:tracePt t="80422" x="1743075" y="1423988"/>
          <p14:tracePt t="80440" x="1728788" y="1438275"/>
          <p14:tracePt t="80470" x="1685925" y="1490663"/>
          <p14:tracePt t="80475" x="1676400" y="1514475"/>
          <p14:tracePt t="80488" x="1657350" y="1538288"/>
          <p14:tracePt t="80518" x="1614488" y="1633538"/>
          <p14:tracePt t="80522" x="1604963" y="1657350"/>
          <p14:tracePt t="80547" x="1585913" y="1700213"/>
          <p14:tracePt t="80551" x="1585913" y="1714500"/>
          <p14:tracePt t="80566" x="1576388" y="1752600"/>
          <p14:tracePt t="80571" x="1576388" y="1766888"/>
          <p14:tracePt t="80596" x="1571625" y="1852613"/>
          <p14:tracePt t="80642" x="1571625" y="1990725"/>
          <p14:tracePt t="80675" x="1571625" y="2057400"/>
          <p14:tracePt t="80678" x="1571625" y="2085975"/>
          <p14:tracePt t="80690" x="1571625" y="2114550"/>
          <p14:tracePt t="80693" x="1571625" y="2133600"/>
          <p14:tracePt t="80724" x="1557338" y="2276475"/>
          <p14:tracePt t="80730" x="1557338" y="2333625"/>
          <p14:tracePt t="80736" x="1557338" y="2357438"/>
          <p14:tracePt t="80753" x="1557338" y="2457450"/>
          <p14:tracePt t="80761" x="1557338" y="2476500"/>
          <p14:tracePt t="80771" x="1557338" y="2519363"/>
          <p14:tracePt t="80777" x="1557338" y="2538413"/>
          <p14:tracePt t="80802" x="1557338" y="2643188"/>
          <p14:tracePt t="80803" x="1557338" y="2686050"/>
          <p14:tracePt t="80818" x="1557338" y="2709863"/>
          <p14:tracePt t="80820" x="1557338" y="2752725"/>
          <p14:tracePt t="80846" x="1557338" y="2857500"/>
          <p14:tracePt t="80850" x="1557338" y="2905125"/>
          <p14:tracePt t="80864" x="1562100" y="2947988"/>
          <p14:tracePt t="80867" x="1566863" y="2995613"/>
          <p14:tracePt t="80909" x="1609725" y="3133725"/>
          <p14:tracePt t="80957" x="1638300" y="3186113"/>
          <p14:tracePt t="80975" x="1647825" y="3190875"/>
          <p14:tracePt t="81024" x="1781175" y="3286125"/>
          <p14:tracePt t="81054" x="1919288" y="3328988"/>
          <p14:tracePt t="81085" x="2119313" y="3381375"/>
          <p14:tracePt t="81114" x="2314575" y="3424238"/>
          <p14:tracePt t="81118" x="2357438" y="3429000"/>
          <p14:tracePt t="81132" x="2395538" y="3433763"/>
          <p14:tracePt t="81135" x="2443163" y="3443288"/>
          <p14:tracePt t="81176" x="2719388" y="3471863"/>
          <p14:tracePt t="81179" x="2776538" y="3476625"/>
          <p14:tracePt t="81192" x="2843213" y="3486150"/>
          <p14:tracePt t="81197" x="2890838" y="3486150"/>
          <p14:tracePt t="81222" x="3024188" y="3486150"/>
          <p14:tracePt t="81226" x="3057525" y="3486150"/>
          <p14:tracePt t="81238" x="3114675" y="3486150"/>
          <p14:tracePt t="81269" x="3262313" y="3452813"/>
          <p14:tracePt t="81277" x="3309938" y="3452813"/>
          <p14:tracePt t="81300" x="3471863" y="3433763"/>
          <p14:tracePt t="81306" x="3514725" y="3433763"/>
          <p14:tracePt t="81349" x="3657600" y="3405188"/>
          <p14:tracePt t="81353" x="3671888" y="3400425"/>
          <p14:tracePt t="81371" x="3695700" y="3390900"/>
          <p14:tracePt t="81399" x="3724275" y="3367088"/>
          <p14:tracePt t="81404" x="3729038" y="3362325"/>
          <p14:tracePt t="81440" x="3748088" y="3343275"/>
          <p14:tracePt t="81443" x="3752850" y="3338513"/>
          <p14:tracePt t="81474" x="3757613" y="3319463"/>
          <p14:tracePt t="81507" x="3767138" y="3271838"/>
          <p14:tracePt t="81510" x="3767138" y="3262313"/>
          <p14:tracePt t="81524" x="3767138" y="3243263"/>
          <p14:tracePt t="81549" x="3767138" y="3209925"/>
          <p14:tracePt t="81554" x="3767138" y="3200400"/>
          <p14:tracePt t="81581" x="3762375" y="3167063"/>
          <p14:tracePt t="81622" x="3738563" y="3114675"/>
          <p14:tracePt t="81664" x="3714750" y="3081338"/>
          <p14:tracePt t="81709" x="3690938" y="3067050"/>
          <p14:tracePt t="81737" x="3667125" y="3067050"/>
          <p14:tracePt t="81814" x="3657600" y="3067050"/>
          <p14:tracePt t="81851" x="3648075" y="3067050"/>
          <p14:tracePt t="81853" x="3643313" y="3071813"/>
          <p14:tracePt t="82037" x="3648075" y="3086100"/>
          <p14:tracePt t="82064" x="3667125" y="3095625"/>
          <p14:tracePt t="82068" x="3667125" y="3100388"/>
          <p14:tracePt t="82083" x="3695700" y="3109913"/>
          <p14:tracePt t="82087" x="3709988" y="3114675"/>
          <p14:tracePt t="82097" x="3748088" y="3128963"/>
          <p14:tracePt t="82113" x="3819525" y="3148013"/>
          <p14:tracePt t="82117" x="3862388" y="3162300"/>
          <p14:tracePt t="82147" x="4033838" y="3200400"/>
          <p14:tracePt t="82175" x="4191000" y="3238500"/>
          <p14:tracePt t="82180" x="4267200" y="3252788"/>
          <p14:tracePt t="82209" x="4572000" y="3348038"/>
          <p14:tracePt t="82215" x="4638675" y="3371850"/>
          <p14:tracePt t="82254" x="4953000" y="3452813"/>
          <p14:tracePt t="82276" x="5105400" y="3495675"/>
          <p14:tracePt t="82321" x="5348288" y="3581400"/>
          <p14:tracePt t="82350" x="5414963" y="3609975"/>
          <p14:tracePt t="82380" x="5467350" y="3633788"/>
          <p14:tracePt t="82388" x="5495925" y="3638550"/>
          <p14:tracePt t="82426" x="5595938" y="3671888"/>
          <p14:tracePt t="82458" x="5738813" y="3700463"/>
          <p14:tracePt t="82471" x="5767388" y="3705225"/>
          <p14:tracePt t="82505" x="5853113" y="3724275"/>
          <p14:tracePt t="82509" x="5872163" y="3729038"/>
          <p14:tracePt t="82539" x="5881688" y="3729038"/>
          <p14:tracePt t="82609" x="5886450" y="3729038"/>
          <p14:tracePt t="83524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2DBE9EC-F90C-4FC9-A0E1-BA105095D9EF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F965E-DB21-45E4-959F-C20FD993A6DB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000099"/>
                </a:solidFill>
                <a:ea typeface="华文细黑" panose="02010600040101010101" pitchFamily="2" charset="-122"/>
              </a:rPr>
              <a:t>什么是命令式程序设计？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5932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算法</a:t>
            </a:r>
            <a:r>
              <a:rPr lang="zh-CN" altLang="en-US" sz="2400" b="1" smtClean="0"/>
              <a:t>是程序从初始状态到终结状态的一种转化途径。而</a:t>
            </a: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程序的状态</a:t>
            </a:r>
            <a:r>
              <a:rPr lang="zh-CN" altLang="en-US" sz="2400" b="1" smtClean="0"/>
              <a:t>对应于逻辑上相互关联的数据集。语句改变了数据，从而引起程序的状态发生变化。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smtClean="0"/>
              <a:t>与自然语言中用命令语气指挥行动类似，命令式程序给出了供计算机执行的命令序列。我们所说的过程式程序设计，实际上就是命令式程序设计，这两个术语是同义词。以前我们课堂上讲的</a:t>
            </a:r>
            <a:r>
              <a:rPr lang="en-US" altLang="zh-CN" sz="2400" b="1" smtClean="0"/>
              <a:t>C</a:t>
            </a:r>
            <a:r>
              <a:rPr lang="zh-CN" altLang="en-US" sz="2400" b="1" smtClean="0"/>
              <a:t>语言程序设计，就属于</a:t>
            </a:r>
            <a:r>
              <a:rPr lang="zh-CN" altLang="en-US" sz="2400" b="1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命令式程序设计</a:t>
            </a:r>
            <a:r>
              <a:rPr lang="zh-CN" altLang="en-US" sz="2400" b="1" smtClean="0"/>
              <a:t>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b="1" smtClean="0"/>
              <a:t>程序设计方式主要有四种：命令式程序设计，函数式程序设计，宣言式程序设计，和面向对象程序设计。</a:t>
            </a:r>
          </a:p>
        </p:txBody>
      </p:sp>
      <p:pic>
        <p:nvPicPr>
          <p:cNvPr id="17" name="音频 1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24"/>
    </mc:Choice>
    <mc:Fallback xmlns="">
      <p:transition spd="slow" advTm="99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82A1184-5A4A-4A4C-B7A0-8871A687233C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89CB8-3616-4BEB-B2B8-9A66E5273231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动态检查约定</a:t>
            </a:r>
            <a:r>
              <a:rPr lang="zh-CN" altLang="en-US" sz="2800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：</a:t>
            </a:r>
            <a:endParaRPr lang="zh-CN" altLang="en-US" sz="2800" b="1" dirty="0" smtClean="0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153400" cy="5373779"/>
          </a:xfrm>
          <a:noFill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% coin solution2b.c0 -d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C0 interpreter (coin) 0.3.2 'Nickel' (r256, Thu Jan 3 14:18:03 EST 2013)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Type `#help' for help or `#quit' to exit.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--&gt; f(3,2);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9 (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)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--&gt; f(3,-1);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foo.c0:12.4-12.20: @requires annotation failed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Last position: foo.c0:12.4-12.20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f from &lt;</a:t>
            </a:r>
            <a:r>
              <a:rPr lang="en-US" altLang="zh-CN" sz="2200" b="1" dirty="0" err="1" smtClean="0"/>
              <a:t>stdio</a:t>
            </a:r>
            <a:r>
              <a:rPr lang="en-US" altLang="zh-CN" sz="2200" b="1" dirty="0" smtClean="0"/>
              <a:t>&gt;:1.1-1.8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2200" b="1" dirty="0" smtClean="0"/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--&gt; f(2,0);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foo.c0:13.4-13.32: @ensures annotation failed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Last position: foo.c0:13.4-13.32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f from &lt;</a:t>
            </a:r>
            <a:r>
              <a:rPr lang="en-US" altLang="zh-CN" sz="2200" b="1" dirty="0" err="1" smtClean="0"/>
              <a:t>stdio</a:t>
            </a:r>
            <a:r>
              <a:rPr lang="en-US" altLang="zh-CN" sz="2200" b="1" dirty="0" smtClean="0"/>
              <a:t>&gt;:1.1-1.7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2200" b="1" dirty="0" smtClean="0"/>
              <a:t>--&gt;</a:t>
            </a:r>
          </a:p>
        </p:txBody>
      </p:sp>
      <p:sp>
        <p:nvSpPr>
          <p:cNvPr id="1331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5420519"/>
            <a:ext cx="3048000" cy="428625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42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805"/>
    </mc:Choice>
    <mc:Fallback>
      <p:transition spd="slow" advTm="154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1" x="5843588" y="3652838"/>
          <p14:tracePt t="3437" x="5653088" y="3557588"/>
          <p14:tracePt t="3440" x="5610225" y="3538538"/>
          <p14:tracePt t="3453" x="5557838" y="3509963"/>
          <p14:tracePt t="3456" x="5510213" y="3486150"/>
          <p14:tracePt t="3485" x="5262563" y="3348038"/>
          <p14:tracePt t="3516" x="4991100" y="3176588"/>
          <p14:tracePt t="3522" x="4929188" y="3133725"/>
          <p14:tracePt t="3534" x="4876800" y="3095625"/>
          <p14:tracePt t="3562" x="4638675" y="2919413"/>
          <p14:tracePt t="3566" x="4586288" y="2881313"/>
          <p14:tracePt t="3578" x="4552950" y="2852738"/>
          <p14:tracePt t="3608" x="4386263" y="2738438"/>
          <p14:tracePt t="3612" x="4352925" y="2719388"/>
          <p14:tracePt t="3645" x="4148138" y="2600325"/>
          <p14:tracePt t="3671" x="4000500" y="2528888"/>
          <p14:tracePt t="3675" x="3952875" y="2500313"/>
          <p14:tracePt t="3706" x="3781425" y="2414588"/>
          <p14:tracePt t="3709" x="3748088" y="2400300"/>
          <p14:tracePt t="3724" x="3690938" y="2376488"/>
          <p14:tracePt t="3728" x="3638550" y="2362200"/>
          <p14:tracePt t="3732" x="3600450" y="2352675"/>
          <p14:tracePt t="3740" x="3538538" y="2328863"/>
          <p14:tracePt t="3751" x="3495675" y="2314575"/>
          <p14:tracePt t="3778" x="3328988" y="2243138"/>
          <p14:tracePt t="3784" x="3271838" y="2224088"/>
          <p14:tracePt t="3797" x="3228975" y="2200275"/>
          <p14:tracePt t="3799" x="3186113" y="2185988"/>
          <p14:tracePt t="3813" x="3128963" y="2166938"/>
          <p14:tracePt t="3844" x="2895600" y="2095500"/>
          <p14:tracePt t="3878" x="2728913" y="2038350"/>
          <p14:tracePt t="3909" x="2595563" y="2000250"/>
          <p14:tracePt t="3912" x="2571750" y="1995488"/>
          <p14:tracePt t="3937" x="2471738" y="1976438"/>
          <p14:tracePt t="3942" x="2447925" y="1971675"/>
          <p14:tracePt t="3950" x="2390775" y="1962150"/>
          <p14:tracePt t="3956" x="2366963" y="1957388"/>
          <p14:tracePt t="3969" x="2309813" y="1952625"/>
          <p14:tracePt t="3973" x="2257425" y="1938338"/>
          <p14:tracePt t="4019" x="2081213" y="1900238"/>
          <p14:tracePt t="4046" x="2009775" y="1876425"/>
          <p14:tracePt t="4078" x="1919288" y="1838325"/>
          <p14:tracePt t="4085" x="1866900" y="1824038"/>
          <p14:tracePt t="4126" x="1714500" y="1781175"/>
          <p14:tracePt t="4130" x="1681163" y="1757363"/>
          <p14:tracePt t="4174" x="1462088" y="1676400"/>
          <p14:tracePt t="4211" x="1328738" y="1633538"/>
          <p14:tracePt t="4263" x="1200150" y="1590675"/>
          <p14:tracePt t="4308" x="1071563" y="1552575"/>
          <p14:tracePt t="4345" x="971550" y="1524000"/>
          <p14:tracePt t="4349" x="947738" y="1519238"/>
          <p14:tracePt t="4421" x="823913" y="1476375"/>
          <p14:tracePt t="4497" x="776288" y="1471613"/>
          <p14:tracePt t="4530" x="771525" y="1471613"/>
          <p14:tracePt t="4560" x="766763" y="1471613"/>
          <p14:tracePt t="4782" x="776288" y="1466850"/>
          <p14:tracePt t="4829" x="781050" y="1462088"/>
          <p14:tracePt t="4924" x="790575" y="1462088"/>
          <p14:tracePt t="4968" x="800100" y="1452563"/>
          <p14:tracePt t="4973" x="804863" y="1452563"/>
          <p14:tracePt t="4983" x="809625" y="1447800"/>
          <p14:tracePt t="5045" x="819150" y="1447800"/>
          <p14:tracePt t="5111" x="828675" y="1443038"/>
          <p14:tracePt t="5157" x="838200" y="1438275"/>
          <p14:tracePt t="5204" x="852488" y="1438275"/>
          <p14:tracePt t="5237" x="871538" y="1428750"/>
          <p14:tracePt t="5267" x="890588" y="1423988"/>
          <p14:tracePt t="5361" x="895350" y="1423988"/>
          <p14:tracePt t="5424" x="909638" y="1423988"/>
          <p14:tracePt t="5482" x="952500" y="1419225"/>
          <p14:tracePt t="5513" x="981075" y="1419225"/>
          <p14:tracePt t="5580" x="990600" y="1419225"/>
          <p14:tracePt t="5610" x="1009650" y="1419225"/>
          <p14:tracePt t="5650" x="1019175" y="1419225"/>
          <p14:tracePt t="5688" x="1042988" y="1419225"/>
          <p14:tracePt t="5724" x="1071563" y="1419225"/>
          <p14:tracePt t="5748" x="1100138" y="1419225"/>
          <p14:tracePt t="5780" x="1119188" y="1419225"/>
          <p14:tracePt t="5796" x="1128713" y="1419225"/>
          <p14:tracePt t="5828" x="1138238" y="1419225"/>
          <p14:tracePt t="5858" x="1147763" y="1419225"/>
          <p14:tracePt t="6160" x="1157288" y="1419225"/>
          <p14:tracePt t="6189" x="1181100" y="1419225"/>
          <p14:tracePt t="6219" x="1185863" y="1419225"/>
          <p14:tracePt t="6247" x="1185863" y="1414463"/>
          <p14:tracePt t="6420" x="1171575" y="1414463"/>
          <p14:tracePt t="6451" x="1085850" y="1400175"/>
          <p14:tracePt t="6470" x="1057275" y="1395413"/>
          <p14:tracePt t="6496" x="1052513" y="1395413"/>
          <p14:tracePt t="6638" x="1042988" y="1395413"/>
          <p14:tracePt t="6862" x="1019175" y="1395413"/>
          <p14:tracePt t="6891" x="1019175" y="1400175"/>
          <p14:tracePt t="7263" x="1023938" y="1400175"/>
          <p14:tracePt t="7298" x="1038225" y="1400175"/>
          <p14:tracePt t="7327" x="1052513" y="1400175"/>
          <p14:tracePt t="7345" x="1066800" y="1400175"/>
          <p14:tracePt t="7348" x="1076325" y="1400175"/>
          <p14:tracePt t="7405" x="1114425" y="1400175"/>
          <p14:tracePt t="7438" x="1123950" y="1400175"/>
          <p14:tracePt t="7468" x="1147763" y="1400175"/>
          <p14:tracePt t="7486" x="1166813" y="1404938"/>
          <p14:tracePt t="7520" x="1195388" y="1409700"/>
          <p14:tracePt t="7545" x="1204913" y="1409700"/>
          <p14:tracePt t="7562" x="1214438" y="1414463"/>
          <p14:tracePt t="7612" x="1223963" y="1414463"/>
          <p14:tracePt t="7643" x="1243013" y="1419225"/>
          <p14:tracePt t="7686" x="1247775" y="1423988"/>
          <p14:tracePt t="7733" x="1304925" y="1433513"/>
          <p14:tracePt t="7737" x="1328738" y="1438275"/>
          <p14:tracePt t="7750" x="1343025" y="1438275"/>
          <p14:tracePt t="7752" x="1366838" y="1438275"/>
          <p14:tracePt t="7767" x="1395413" y="1443038"/>
          <p14:tracePt t="7798" x="1428750" y="1447800"/>
          <p14:tracePt t="7804" x="1433513" y="1447800"/>
          <p14:tracePt t="7856" x="1466850" y="1447800"/>
          <p14:tracePt t="7888" x="1495425" y="1452563"/>
          <p14:tracePt t="7905" x="1500188" y="1452563"/>
          <p14:tracePt t="7935" x="1514475" y="1452563"/>
          <p14:tracePt t="7967" x="1528763" y="1452563"/>
          <p14:tracePt t="7984" x="1538288" y="1457325"/>
          <p14:tracePt t="8015" x="1604963" y="1462088"/>
          <p14:tracePt t="8021" x="1614488" y="1462088"/>
          <p14:tracePt t="8033" x="1619250" y="1462088"/>
          <p14:tracePt t="8037" x="1628775" y="1462088"/>
          <p14:tracePt t="8044" x="1638300" y="1462088"/>
          <p14:tracePt t="8060" x="1647825" y="1462088"/>
          <p14:tracePt t="8077" x="1666875" y="1462088"/>
          <p14:tracePt t="8084" x="1676400" y="1462088"/>
          <p14:tracePt t="8129" x="1700213" y="1457325"/>
          <p14:tracePt t="8173" x="1719263" y="1457325"/>
          <p14:tracePt t="8200" x="1724025" y="1452563"/>
          <p14:tracePt t="8278" x="1738313" y="1452563"/>
          <p14:tracePt t="8328" x="1747838" y="1452563"/>
          <p14:tracePt t="8373" x="1757363" y="1452563"/>
          <p14:tracePt t="8375" x="1762125" y="1447800"/>
          <p14:tracePt t="8406" x="1790700" y="1443038"/>
          <p14:tracePt t="8413" x="1795463" y="1443038"/>
          <p14:tracePt t="8453" x="1809750" y="1438275"/>
          <p14:tracePt t="8458" x="1814513" y="1438275"/>
          <p14:tracePt t="8506" x="1833563" y="1438275"/>
          <p14:tracePt t="8532" x="1852613" y="1438275"/>
          <p14:tracePt t="8560" x="1852613" y="1433513"/>
          <p14:tracePt t="8699" x="1866900" y="1433513"/>
          <p14:tracePt t="8750" x="1881188" y="1428750"/>
          <p14:tracePt t="8782" x="1885950" y="1428750"/>
          <p14:tracePt t="8829" x="1900238" y="1428750"/>
          <p14:tracePt t="8873" x="1928813" y="1428750"/>
          <p14:tracePt t="8876" x="1938338" y="1428750"/>
          <p14:tracePt t="8923" x="1962150" y="1423988"/>
          <p14:tracePt t="8957" x="2024063" y="1423988"/>
          <p14:tracePt t="8959" x="2033588" y="1423988"/>
          <p14:tracePt t="9004" x="2076450" y="1423988"/>
          <p14:tracePt t="9033" x="2095500" y="1423988"/>
          <p14:tracePt t="9034" x="2105025" y="1423988"/>
          <p14:tracePt t="9046" x="2109788" y="1423988"/>
          <p14:tracePt t="9049" x="2119313" y="1423988"/>
          <p14:tracePt t="9064" x="2124075" y="1423988"/>
          <p14:tracePt t="9066" x="2128838" y="1423988"/>
          <p14:tracePt t="9113" x="2133600" y="1423988"/>
          <p14:tracePt t="9158" x="2157413" y="1423988"/>
          <p14:tracePt t="9190" x="2185988" y="1423988"/>
          <p14:tracePt t="9194" x="2190750" y="1423988"/>
          <p14:tracePt t="9208" x="2200275" y="1423988"/>
          <p14:tracePt t="9248" x="2233613" y="1428750"/>
          <p14:tracePt t="9252" x="2247900" y="1433513"/>
          <p14:tracePt t="9266" x="2271713" y="1433513"/>
          <p14:tracePt t="9269" x="2290763" y="1438275"/>
          <p14:tracePt t="9318" x="2366963" y="1447800"/>
          <p14:tracePt t="9390" x="2386013" y="1447800"/>
          <p14:tracePt t="9393" x="2390775" y="1447800"/>
          <p14:tracePt t="9408" x="2395538" y="1447800"/>
          <p14:tracePt t="9412" x="2400300" y="1447800"/>
          <p14:tracePt t="9457" x="2409825" y="1447800"/>
          <p14:tracePt t="9490" x="2443163" y="1447800"/>
          <p14:tracePt t="9491" x="2466975" y="1447800"/>
          <p14:tracePt t="9534" x="2524125" y="1447800"/>
          <p14:tracePt t="9562" x="2538413" y="1447800"/>
          <p14:tracePt t="9593" x="2552700" y="1447800"/>
          <p14:tracePt t="9623" x="2566988" y="1447800"/>
          <p14:tracePt t="9656" x="2600325" y="1447800"/>
          <p14:tracePt t="9661" x="2605088" y="1447800"/>
          <p14:tracePt t="9702" x="2628900" y="1447800"/>
          <p14:tracePt t="9733" x="2643188" y="1447800"/>
          <p14:tracePt t="15232" x="2671763" y="1447800"/>
          <p14:tracePt t="15329" x="2681288" y="1447800"/>
          <p14:tracePt t="15377" x="2695575" y="1447800"/>
          <p14:tracePt t="15410" x="2728913" y="1438275"/>
          <p14:tracePt t="15435" x="2738438" y="1433513"/>
          <p14:tracePt t="15464" x="2762250" y="1428750"/>
          <p14:tracePt t="15485" x="2767013" y="1423988"/>
          <p14:tracePt t="15513" x="2781300" y="1423988"/>
          <p14:tracePt t="15515" x="2786063" y="1419225"/>
          <p14:tracePt t="15529" x="2795588" y="1414463"/>
          <p14:tracePt t="15560" x="2800350" y="1414463"/>
          <p14:tracePt t="15591" x="2809875" y="1414463"/>
          <p14:tracePt t="15675" x="2828925" y="1404938"/>
          <p14:tracePt t="15715" x="2833688" y="1395413"/>
          <p14:tracePt t="15771" x="2857500" y="1376363"/>
          <p14:tracePt t="15811" x="2876550" y="1362075"/>
          <p14:tracePt t="15842" x="2895600" y="1343025"/>
          <p14:tracePt t="15875" x="2914650" y="1323975"/>
          <p14:tracePt t="15926" x="2919413" y="1314450"/>
          <p14:tracePt t="15998" x="2924175" y="1304925"/>
          <p14:tracePt t="16028" x="2924175" y="1300163"/>
          <p14:tracePt t="16060" x="2928938" y="1290638"/>
          <p14:tracePt t="16063" x="2933700" y="1285875"/>
          <p14:tracePt t="16108" x="2938463" y="1200150"/>
          <p14:tracePt t="16115" x="2938463" y="1190625"/>
          <p14:tracePt t="16128" x="2938463" y="1176338"/>
          <p14:tracePt t="16131" x="2938463" y="1166813"/>
          <p14:tracePt t="16138" x="2938463" y="1157288"/>
          <p14:tracePt t="16155" x="2938463" y="1138238"/>
          <p14:tracePt t="16160" x="2938463" y="1128713"/>
          <p14:tracePt t="16189" x="2938463" y="1109663"/>
          <p14:tracePt t="16193" x="2938463" y="1104900"/>
          <p14:tracePt t="16240" x="2938463" y="1076325"/>
          <p14:tracePt t="16279" x="2933700" y="1071563"/>
          <p14:tracePt t="16329" x="2924175" y="1066800"/>
          <p14:tracePt t="16363" x="2914650" y="1062038"/>
          <p14:tracePt t="16455" x="2862263" y="1042988"/>
          <p14:tracePt t="16483" x="2828925" y="1038225"/>
          <p14:tracePt t="16515" x="2814638" y="1038225"/>
          <p14:tracePt t="16519" x="2809875" y="1038225"/>
          <p14:tracePt t="16547" x="2781300" y="1038225"/>
          <p14:tracePt t="16575" x="2757488" y="1047750"/>
          <p14:tracePt t="16592" x="2752725" y="1047750"/>
          <p14:tracePt t="16595" x="2747963" y="1047750"/>
          <p14:tracePt t="16608" x="2743200" y="1047750"/>
          <p14:tracePt t="16659" x="2738438" y="1052513"/>
          <p14:tracePt t="16704" x="2733675" y="1057275"/>
          <p14:tracePt t="16749" x="2719388" y="1066800"/>
          <p14:tracePt t="16753" x="2714625" y="1071563"/>
          <p14:tracePt t="16799" x="2700338" y="1081088"/>
          <p14:tracePt t="16844" x="2686050" y="1090613"/>
          <p14:tracePt t="16876" x="2676525" y="1119188"/>
          <p14:tracePt t="16879" x="2667000" y="1128713"/>
          <p14:tracePt t="16919" x="2657475" y="1147763"/>
          <p14:tracePt t="16936" x="2652713" y="1157288"/>
          <p14:tracePt t="16983" x="2643188" y="1171575"/>
          <p14:tracePt t="17013" x="2628900" y="1190625"/>
          <p14:tracePt t="17044" x="2624138" y="1200150"/>
          <p14:tracePt t="17081" x="2609850" y="1233488"/>
          <p14:tracePt t="17126" x="2605088" y="1257300"/>
          <p14:tracePt t="17131" x="2605088" y="1266825"/>
          <p14:tracePt t="17174" x="2605088" y="1281113"/>
          <p14:tracePt t="17205" x="2600325" y="1304925"/>
          <p14:tracePt t="17219" x="2600325" y="1309688"/>
          <p14:tracePt t="17299" x="2600325" y="1328738"/>
          <p14:tracePt t="17330" x="2609850" y="1347788"/>
          <p14:tracePt t="17375" x="2628900" y="1371600"/>
          <p14:tracePt t="17413" x="2705100" y="1457325"/>
          <p14:tracePt t="17456" x="2728913" y="1476375"/>
          <p14:tracePt t="17502" x="2738438" y="1476375"/>
          <p14:tracePt t="17547" x="2767013" y="1476375"/>
          <p14:tracePt t="17552" x="2776538" y="1476375"/>
          <p14:tracePt t="17584" x="2805113" y="1476375"/>
          <p14:tracePt t="17944" x="2824163" y="1466850"/>
          <p14:tracePt t="17949" x="2824163" y="1462088"/>
          <p14:tracePt t="17973" x="2838450" y="1452563"/>
          <p14:tracePt t="17976" x="2847975" y="1443038"/>
          <p14:tracePt t="18012" x="2876550" y="1428750"/>
          <p14:tracePt t="18016" x="2881313" y="1428750"/>
          <p14:tracePt t="18049" x="2890838" y="1423988"/>
          <p14:tracePt t="18092" x="2895600" y="1419225"/>
          <p14:tracePt t="18207" x="2909888" y="1409700"/>
          <p14:tracePt t="18269" x="2952750" y="1366838"/>
          <p14:tracePt t="18437" x="2962275" y="1366838"/>
          <p14:tracePt t="18456" x="2976563" y="1366838"/>
          <p14:tracePt t="18483" x="3033713" y="1366838"/>
          <p14:tracePt t="18518" x="3038475" y="1366838"/>
          <p14:tracePt t="18672" x="3038475" y="1376363"/>
          <p14:tracePt t="18716" x="3038475" y="1381125"/>
          <p14:tracePt t="18758" x="3038475" y="1390650"/>
          <p14:tracePt t="18826" x="3038475" y="1400175"/>
          <p14:tracePt t="18875" x="3028950" y="1414463"/>
          <p14:tracePt t="19063" x="3028950" y="1423988"/>
          <p14:tracePt t="19110" x="3028950" y="1428750"/>
          <p14:tracePt t="19159" x="3028950" y="1433513"/>
          <p14:tracePt t="19579" x="3048000" y="1423988"/>
          <p14:tracePt t="19625" x="3062288" y="1409700"/>
          <p14:tracePt t="19655" x="3062288" y="1404938"/>
          <p14:tracePt t="19766" x="3067050" y="1404938"/>
          <p14:tracePt t="19829" x="3067050" y="1400175"/>
          <p14:tracePt t="19877" x="3048000" y="1395413"/>
          <p14:tracePt t="19908" x="3005138" y="1385888"/>
          <p14:tracePt t="19936" x="2990850" y="1385888"/>
          <p14:tracePt t="19958" x="2957513" y="1385888"/>
          <p14:tracePt t="20019" x="2819400" y="1385888"/>
          <p14:tracePt t="20049" x="2757488" y="1390650"/>
          <p14:tracePt t="20053" x="2738438" y="1390650"/>
          <p14:tracePt t="20063" x="2719388" y="1390650"/>
          <p14:tracePt t="20079" x="2690813" y="1390650"/>
          <p14:tracePt t="20110" x="2609850" y="1390650"/>
          <p14:tracePt t="20114" x="2581275" y="1390650"/>
          <p14:tracePt t="20125" x="2552700" y="1390650"/>
          <p14:tracePt t="20159" x="2428875" y="1390650"/>
          <p14:tracePt t="20185" x="2376488" y="1390650"/>
          <p14:tracePt t="20189" x="2362200" y="1390650"/>
          <p14:tracePt t="20205" x="2324100" y="1390650"/>
          <p14:tracePt t="20248" x="2214563" y="1390650"/>
          <p14:tracePt t="20280" x="2128838" y="1390650"/>
          <p14:tracePt t="20286" x="2114550" y="1390650"/>
          <p14:tracePt t="20298" x="2105025" y="1390650"/>
          <p14:tracePt t="20300" x="2095500" y="1390650"/>
          <p14:tracePt t="20319" x="2081213" y="1390650"/>
          <p14:tracePt t="20358" x="1995488" y="1390650"/>
          <p14:tracePt t="20361" x="1971675" y="1390650"/>
          <p14:tracePt t="20374" x="1905000" y="1390650"/>
          <p14:tracePt t="20404" x="1833563" y="1390650"/>
          <p14:tracePt t="20409" x="1814513" y="1390650"/>
          <p14:tracePt t="20441" x="1795463" y="1390650"/>
          <p14:tracePt t="21060" x="2619375" y="1400175"/>
          <p14:tracePt t="21065" x="2638425" y="1400175"/>
          <p14:tracePt t="21076" x="2657475" y="1400175"/>
          <p14:tracePt t="21106" x="2695575" y="1400175"/>
          <p14:tracePt t="21110" x="2705100" y="1400175"/>
          <p14:tracePt t="21121" x="2719388" y="1400175"/>
          <p14:tracePt t="21155" x="2828925" y="1409700"/>
          <p14:tracePt t="21186" x="2900363" y="1414463"/>
          <p14:tracePt t="21225" x="2967038" y="1419225"/>
          <p14:tracePt t="21251" x="3014663" y="1419225"/>
          <p14:tracePt t="21253" x="3028950" y="1419225"/>
          <p14:tracePt t="21265" x="3052763" y="1419225"/>
          <p14:tracePt t="21268" x="3071813" y="1419225"/>
          <p14:tracePt t="21280" x="3086100" y="1419225"/>
          <p14:tracePt t="21284" x="3109913" y="1419225"/>
          <p14:tracePt t="21295" x="3119438" y="1419225"/>
          <p14:tracePt t="21297" x="3133725" y="1419225"/>
          <p14:tracePt t="21312" x="3143250" y="1419225"/>
          <p14:tracePt t="21339" x="3148013" y="1419225"/>
          <p14:tracePt t="21372" x="3162300" y="1419225"/>
          <p14:tracePt t="21390" x="3171825" y="1419225"/>
          <p14:tracePt t="21423" x="3190875" y="1419225"/>
          <p14:tracePt t="21427" x="3195638" y="1419225"/>
          <p14:tracePt t="21441" x="3205163" y="1419225"/>
          <p14:tracePt t="21458" x="3209925" y="1419225"/>
          <p14:tracePt t="21626" x="3224213" y="1419225"/>
          <p14:tracePt t="21687" x="3228975" y="1419225"/>
          <p14:tracePt t="21812" x="3233738" y="1419225"/>
          <p14:tracePt t="23362" x="3267075" y="1404938"/>
          <p14:tracePt t="23392" x="3281363" y="1400175"/>
          <p14:tracePt t="23406" x="3290888" y="1395413"/>
          <p14:tracePt t="23413" x="3300413" y="1395413"/>
          <p14:tracePt t="23421" x="3305175" y="1390650"/>
          <p14:tracePt t="23438" x="3314700" y="1390650"/>
          <p14:tracePt t="23459" x="3338513" y="1385888"/>
          <p14:tracePt t="23498" x="3348038" y="1385888"/>
          <p14:tracePt t="23530" x="3371850" y="1376363"/>
          <p14:tracePt t="23562" x="3395663" y="1376363"/>
          <p14:tracePt t="23922" x="3419475" y="1376363"/>
          <p14:tracePt t="23957" x="3424238" y="1376363"/>
          <p14:tracePt t="24159" x="3429000" y="1376363"/>
          <p14:tracePt t="24296" x="3438525" y="1376363"/>
          <p14:tracePt t="24343" x="3457575" y="1376363"/>
          <p14:tracePt t="24374" x="3467100" y="1376363"/>
          <p14:tracePt t="24468" x="3486150" y="1376363"/>
          <p14:tracePt t="24497" x="3514725" y="1376363"/>
          <p14:tracePt t="24593" x="3529013" y="1376363"/>
          <p14:tracePt t="24623" x="3576638" y="1376363"/>
          <p14:tracePt t="24641" x="3590925" y="1371600"/>
          <p14:tracePt t="24646" x="3595688" y="1371600"/>
          <p14:tracePt t="24675" x="3614738" y="1362075"/>
          <p14:tracePt t="24704" x="3643313" y="1357313"/>
          <p14:tracePt t="24710" x="3643313" y="1352550"/>
          <p14:tracePt t="24755" x="3671888" y="1338263"/>
          <p14:tracePt t="24828" x="3686175" y="1323975"/>
          <p14:tracePt t="24830" x="3686175" y="1319213"/>
          <p14:tracePt t="24859" x="3690938" y="1314450"/>
          <p14:tracePt t="24939" x="3690938" y="1304925"/>
          <p14:tracePt t="25043" x="3690938" y="1295400"/>
          <p14:tracePt t="25123" x="3690938" y="1290638"/>
          <p14:tracePt t="25167" x="3686175" y="1290638"/>
          <p14:tracePt t="25281" x="3681413" y="1290638"/>
          <p14:tracePt t="25357" x="3667125" y="1290638"/>
          <p14:tracePt t="25387" x="3657600" y="1290638"/>
          <p14:tracePt t="25436" x="3643313" y="1295400"/>
          <p14:tracePt t="25476" x="3638550" y="1300163"/>
          <p14:tracePt t="25520" x="3619500" y="1319213"/>
          <p14:tracePt t="25559" x="3614738" y="1328738"/>
          <p14:tracePt t="25576" x="3609975" y="1328738"/>
          <p14:tracePt t="25639" x="3605213" y="1347788"/>
          <p14:tracePt t="25690" x="3605213" y="1357313"/>
          <p14:tracePt t="25717" x="3600450" y="1366838"/>
          <p14:tracePt t="25772" x="3600450" y="1385888"/>
          <p14:tracePt t="25811" x="3600450" y="1404938"/>
          <p14:tracePt t="25841" x="3600450" y="1409700"/>
          <p14:tracePt t="25875" x="3600450" y="1419225"/>
          <p14:tracePt t="25923" x="3614738" y="1438275"/>
          <p14:tracePt t="25951" x="3624263" y="1452563"/>
          <p14:tracePt t="25984" x="3629025" y="1452563"/>
          <p14:tracePt t="26060" x="3633788" y="1452563"/>
          <p14:tracePt t="26114" x="3643313" y="1457325"/>
          <p14:tracePt t="26155" x="3652838" y="1457325"/>
          <p14:tracePt t="26160" x="3657600" y="1457325"/>
          <p14:tracePt t="26223" x="3671888" y="1447800"/>
          <p14:tracePt t="26284" x="3676650" y="1438275"/>
          <p14:tracePt t="26286" x="3681413" y="1438275"/>
          <p14:tracePt t="26327" x="3686175" y="1428750"/>
          <p14:tracePt t="26358" x="3695700" y="1409700"/>
          <p14:tracePt t="26410" x="3705225" y="1376363"/>
          <p14:tracePt t="26450" x="3709988" y="1347788"/>
          <p14:tracePt t="26503" x="3719513" y="1304925"/>
          <p14:tracePt t="26546" x="3724275" y="1271588"/>
          <p14:tracePt t="26578" x="3733800" y="1243013"/>
          <p14:tracePt t="26612" x="3743325" y="1123950"/>
          <p14:tracePt t="26643" x="3743325" y="1071563"/>
          <p14:tracePt t="26647" x="3743325" y="1057275"/>
          <p14:tracePt t="26662" x="3743325" y="1042988"/>
          <p14:tracePt t="26699" x="3743325" y="1028700"/>
          <p14:tracePt t="26747" x="3743325" y="1023938"/>
          <p14:tracePt t="26873" x="3743325" y="1033463"/>
          <p14:tracePt t="26889" x="3738563" y="1038225"/>
          <p14:tracePt t="26951" x="3733800" y="1071563"/>
          <p14:tracePt t="26956" x="3733800" y="1085850"/>
          <p14:tracePt t="26986" x="3729038" y="1109663"/>
          <p14:tracePt t="27016" x="3724275" y="1143000"/>
          <p14:tracePt t="27047" x="3724275" y="1181100"/>
          <p14:tracePt t="27080" x="3724275" y="1247775"/>
          <p14:tracePt t="27109" x="3724275" y="1276350"/>
          <p14:tracePt t="27159" x="3724275" y="1323975"/>
          <p14:tracePt t="27189" x="3724275" y="1371600"/>
          <p14:tracePt t="27193" x="3724275" y="1376363"/>
          <p14:tracePt t="27233" x="3729038" y="1395413"/>
          <p14:tracePt t="27286" x="3733800" y="1409700"/>
          <p14:tracePt t="27311" x="3733800" y="1419225"/>
          <p14:tracePt t="27342" x="3738563" y="1433513"/>
          <p14:tracePt t="27797" x="3714750" y="1433513"/>
          <p14:tracePt t="27801" x="3700463" y="1438275"/>
          <p14:tracePt t="27812" x="3676650" y="1443038"/>
          <p14:tracePt t="27842" x="3619500" y="1457325"/>
          <p14:tracePt t="27845" x="3609975" y="1457325"/>
          <p14:tracePt t="27967" x="3567113" y="1457325"/>
          <p14:tracePt t="27974" x="3552825" y="1457325"/>
          <p14:tracePt t="28018" x="3452813" y="1476375"/>
          <p14:tracePt t="28046" x="3424238" y="1481138"/>
          <p14:tracePt t="28047" x="3409950" y="1485900"/>
          <p14:tracePt t="28061" x="3390900" y="1490663"/>
          <p14:tracePt t="28062" x="3386138" y="1490663"/>
          <p14:tracePt t="28079" x="3352800" y="1500188"/>
          <p14:tracePt t="28106" x="3328988" y="1504950"/>
          <p14:tracePt t="28141" x="3324225" y="1504950"/>
          <p14:tracePt t="28238" x="3262313" y="1504950"/>
          <p14:tracePt t="28263" x="3195638" y="1504950"/>
          <p14:tracePt t="28267" x="3167063" y="1504950"/>
          <p14:tracePt t="28281" x="3143250" y="1504950"/>
          <p14:tracePt t="28315" x="3052763" y="1504950"/>
          <p14:tracePt t="28317" x="3024188" y="1504950"/>
          <p14:tracePt t="28328" x="3014663" y="1504950"/>
          <p14:tracePt t="28361" x="2881313" y="1504950"/>
          <p14:tracePt t="28390" x="2738438" y="1495425"/>
          <p14:tracePt t="28393" x="2695575" y="1490663"/>
          <p14:tracePt t="28407" x="2676525" y="1490663"/>
          <p14:tracePt t="28451" x="2624138" y="1481138"/>
          <p14:tracePt t="28456" x="2600325" y="1481138"/>
          <p14:tracePt t="28486" x="2490788" y="1466850"/>
          <p14:tracePt t="28514" x="2371725" y="1462088"/>
          <p14:tracePt t="28547" x="2290763" y="1457325"/>
          <p14:tracePt t="28560" x="2252663" y="1457325"/>
          <p14:tracePt t="28578" x="2214563" y="1457325"/>
          <p14:tracePt t="28580" x="2195513" y="1457325"/>
          <p14:tracePt t="28593" x="2157413" y="1457325"/>
          <p14:tracePt t="28595" x="2128838" y="1457325"/>
          <p14:tracePt t="28609" x="2062163" y="1457325"/>
          <p14:tracePt t="28645" x="1952625" y="1457325"/>
          <p14:tracePt t="28659" x="1914525" y="1457325"/>
          <p14:tracePt t="28692" x="1833563" y="1457325"/>
          <p14:tracePt t="28717" x="1781175" y="1452563"/>
          <p14:tracePt t="28722" x="1766888" y="1452563"/>
          <p14:tracePt t="28753" x="1709738" y="1447800"/>
          <p14:tracePt t="28784" x="1676400" y="1447800"/>
          <p14:tracePt t="28812" x="1647825" y="1447800"/>
          <p14:tracePt t="28842" x="1614488" y="1447800"/>
          <p14:tracePt t="28875" x="1547813" y="1447800"/>
          <p14:tracePt t="28881" x="1533525" y="1447800"/>
          <p14:tracePt t="28924" x="1524000" y="1447800"/>
          <p14:tracePt t="29092" x="1562100" y="1433513"/>
          <p14:tracePt t="29125" x="1604963" y="1428750"/>
          <p14:tracePt t="29172" x="1666875" y="1414463"/>
          <p14:tracePt t="29177" x="1671638" y="1414463"/>
          <p14:tracePt t="29203" x="1690688" y="1419225"/>
          <p14:tracePt t="29236" x="1719263" y="1433513"/>
          <p14:tracePt t="29270" x="1752600" y="1443038"/>
          <p14:tracePt t="29360" x="1785938" y="1438275"/>
          <p14:tracePt t="29363" x="1790700" y="1438275"/>
          <p14:tracePt t="29396" x="1795463" y="1438275"/>
          <p14:tracePt t="29941" x="1800225" y="1438275"/>
          <p14:tracePt t="30095" x="1838325" y="1438275"/>
          <p14:tracePt t="30131" x="1909763" y="1438275"/>
          <p14:tracePt t="30137" x="1933575" y="1438275"/>
          <p14:tracePt t="30145" x="1943100" y="1438275"/>
          <p14:tracePt t="30148" x="1952625" y="1438275"/>
          <p14:tracePt t="30191" x="1957388" y="1438275"/>
          <p14:tracePt t="30248" x="2033588" y="1452563"/>
          <p14:tracePt t="30279" x="2090738" y="1462088"/>
          <p14:tracePt t="30375" x="2119313" y="1462088"/>
          <p14:tracePt t="30381" x="2124075" y="1462088"/>
          <p14:tracePt t="30429" x="2152650" y="1462088"/>
          <p14:tracePt t="30436" x="2157413" y="1462088"/>
          <p14:tracePt t="30469" x="2171700" y="1462088"/>
          <p14:tracePt t="30493" x="2185988" y="1462088"/>
          <p14:tracePt t="31055" x="4276725" y="2505075"/>
          <p14:tracePt t="31638" x="0" y="0"/>
        </p14:tracePtLst>
        <p14:tracePtLst>
          <p14:tracePt t="42064" x="919163" y="2571750"/>
          <p14:tracePt t="42108" x="914400" y="2571750"/>
          <p14:tracePt t="42472" x="919163" y="2571750"/>
          <p14:tracePt t="42531" x="923925" y="2576513"/>
          <p14:tracePt t="42581" x="933450" y="2581275"/>
          <p14:tracePt t="42606" x="938213" y="2586038"/>
          <p14:tracePt t="42655" x="942975" y="2586038"/>
          <p14:tracePt t="42701" x="962025" y="2595563"/>
          <p14:tracePt t="42816" x="976313" y="2600325"/>
          <p14:tracePt t="42904" x="976313" y="2605088"/>
          <p14:tracePt t="42940" x="1014413" y="2628900"/>
          <p14:tracePt t="43017" x="1023938" y="2638425"/>
          <p14:tracePt t="43048" x="1023938" y="2643188"/>
          <p14:tracePt t="43112" x="1023938" y="2647950"/>
          <p14:tracePt t="43139" x="1038225" y="2662238"/>
          <p14:tracePt t="43201" x="1042988" y="2662238"/>
          <p14:tracePt t="43266" x="1052513" y="2662238"/>
          <p14:tracePt t="43358" x="1066800" y="2662238"/>
          <p14:tracePt t="43390" x="1085850" y="2667000"/>
          <p14:tracePt t="43420" x="1090613" y="2667000"/>
          <p14:tracePt t="43455" x="1095375" y="2667000"/>
          <p14:tracePt t="43503" x="1114425" y="2667000"/>
          <p14:tracePt t="43506" x="1138238" y="2667000"/>
          <p14:tracePt t="43550" x="1171575" y="2667000"/>
          <p14:tracePt t="43580" x="1190625" y="2667000"/>
          <p14:tracePt t="43631" x="1276350" y="2667000"/>
          <p14:tracePt t="43633" x="1300163" y="2667000"/>
          <p14:tracePt t="43640" x="1314450" y="2667000"/>
          <p14:tracePt t="43653" x="1328738" y="2667000"/>
          <p14:tracePt t="43656" x="1338263" y="2667000"/>
          <p14:tracePt t="43672" x="1343025" y="2667000"/>
          <p14:tracePt t="43700" x="1347788" y="2667000"/>
          <p14:tracePt t="43735" x="1362075" y="2667000"/>
          <p14:tracePt t="43784" x="1366838" y="2667000"/>
          <p14:tracePt t="43846" x="1381125" y="2667000"/>
          <p14:tracePt t="43876" x="1400175" y="2667000"/>
          <p14:tracePt t="43906" x="1414463" y="2667000"/>
          <p14:tracePt t="43937" x="1423988" y="2667000"/>
          <p14:tracePt t="43970" x="1452563" y="2667000"/>
          <p14:tracePt t="44012" x="1457325" y="2667000"/>
          <p14:tracePt t="44090" x="1481138" y="2667000"/>
          <p14:tracePt t="44094" x="1485900" y="2667000"/>
          <p14:tracePt t="44097" x="1485900" y="2671763"/>
          <p14:tracePt t="44111" x="1495425" y="2671763"/>
          <p14:tracePt t="44156" x="1533525" y="2671763"/>
          <p14:tracePt t="44160" x="1538288" y="2671763"/>
          <p14:tracePt t="44174" x="1557338" y="2671763"/>
          <p14:tracePt t="44218" x="1600200" y="2671763"/>
          <p14:tracePt t="44264" x="1604963" y="2671763"/>
          <p14:tracePt t="44340" x="1614488" y="2671763"/>
          <p14:tracePt t="44478" x="1624013" y="2671763"/>
          <p14:tracePt t="44498" x="1628775" y="2671763"/>
          <p14:tracePt t="44533" x="1633538" y="2671763"/>
          <p14:tracePt t="44605" x="1638300" y="2671763"/>
          <p14:tracePt t="44655" x="1643063" y="2671763"/>
          <p14:tracePt t="44830" x="1604963" y="2686050"/>
          <p14:tracePt t="44832" x="1600200" y="2690813"/>
          <p14:tracePt t="44847" x="1595438" y="2690813"/>
          <p14:tracePt t="44848" x="1590675" y="2690813"/>
          <p14:tracePt t="44971" x="1576388" y="2690813"/>
          <p14:tracePt t="45019" x="1552575" y="2690813"/>
          <p14:tracePt t="45021" x="1543050" y="2690813"/>
          <p14:tracePt t="45059" x="1509713" y="2690813"/>
          <p14:tracePt t="45064" x="1504950" y="2690813"/>
          <p14:tracePt t="45067" x="1495425" y="2690813"/>
          <p14:tracePt t="45098" x="1452563" y="2690813"/>
          <p14:tracePt t="45122" x="1433513" y="2690813"/>
          <p14:tracePt t="45155" x="1414463" y="2690813"/>
          <p14:tracePt t="45188" x="1385888" y="2690813"/>
          <p14:tracePt t="45194" x="1371600" y="2690813"/>
          <p14:tracePt t="45221" x="1352550" y="2690813"/>
          <p14:tracePt t="45226" x="1343025" y="2690813"/>
          <p14:tracePt t="45231" x="1338263" y="2690813"/>
          <p14:tracePt t="45238" x="1333500" y="2690813"/>
          <p14:tracePt t="45311" x="1314450" y="2690813"/>
          <p14:tracePt t="45314" x="1304925" y="2690813"/>
          <p14:tracePt t="45326" x="1295400" y="2690813"/>
          <p14:tracePt t="45330" x="1290638" y="2690813"/>
          <p14:tracePt t="45361" x="1281113" y="2690813"/>
          <p14:tracePt t="45456" x="1276350" y="2690813"/>
          <p14:tracePt t="46138" x="1281113" y="2690813"/>
          <p14:tracePt t="46406" x="1357313" y="2681288"/>
          <p14:tracePt t="46411" x="1376363" y="2681288"/>
          <p14:tracePt t="46425" x="1428750" y="2671763"/>
          <p14:tracePt t="46453" x="1533525" y="2657475"/>
          <p14:tracePt t="46480" x="1590675" y="2652713"/>
          <p14:tracePt t="46484" x="1604963" y="2652713"/>
          <p14:tracePt t="46499" x="1633538" y="2647950"/>
          <p14:tracePt t="46532" x="1643063" y="2647950"/>
          <p14:tracePt t="46637" x="1647825" y="2647950"/>
          <p14:tracePt t="47408" x="1633538" y="2671763"/>
          <p14:tracePt t="47437" x="1633538" y="2676525"/>
          <p14:tracePt t="47606" x="1609725" y="2690813"/>
          <p14:tracePt t="47609" x="1604963" y="2695575"/>
          <p14:tracePt t="47625" x="1585913" y="2700338"/>
          <p14:tracePt t="47630" x="1581150" y="2705100"/>
          <p14:tracePt t="47670" x="1533525" y="2733675"/>
          <p14:tracePt t="47701" x="1466850" y="2762250"/>
          <p14:tracePt t="47737" x="1428750" y="2781300"/>
          <p14:tracePt t="47766" x="1419225" y="2786063"/>
          <p14:tracePt t="47793" x="1400175" y="2795588"/>
          <p14:tracePt t="47797" x="1395413" y="2795588"/>
          <p14:tracePt t="47811" x="1385888" y="2795588"/>
          <p14:tracePt t="47841" x="1347788" y="2809875"/>
          <p14:tracePt t="47849" x="1343025" y="2814638"/>
          <p14:tracePt t="47860" x="1338263" y="2814638"/>
          <p14:tracePt t="47862" x="1333500" y="2819400"/>
          <p14:tracePt t="47879" x="1323975" y="2819400"/>
          <p14:tracePt t="47911" x="1309688" y="2824163"/>
          <p14:tracePt t="47938" x="1281113" y="2838450"/>
          <p14:tracePt t="47956" x="1257300" y="2843213"/>
          <p14:tracePt t="47982" x="1209675" y="2862263"/>
          <p14:tracePt t="48015" x="1152525" y="2890838"/>
          <p14:tracePt t="48033" x="1123950" y="2900363"/>
          <p14:tracePt t="48036" x="1114425" y="2905125"/>
          <p14:tracePt t="48081" x="1066800" y="2928938"/>
          <p14:tracePt t="48113" x="952500" y="2971800"/>
          <p14:tracePt t="48155" x="895350" y="2981325"/>
          <p14:tracePt t="48215" x="852488" y="2995613"/>
          <p14:tracePt t="48248" x="819150" y="3009900"/>
          <p14:tracePt t="48281" x="790575" y="3033713"/>
          <p14:tracePt t="48283" x="785813" y="3033713"/>
          <p14:tracePt t="48297" x="776288" y="3043238"/>
          <p14:tracePt t="48324" x="762000" y="3043238"/>
          <p14:tracePt t="48732" x="795338" y="3043238"/>
          <p14:tracePt t="48736" x="804863" y="3043238"/>
          <p14:tracePt t="48764" x="828675" y="3043238"/>
          <p14:tracePt t="48771" x="838200" y="3043238"/>
          <p14:tracePt t="48785" x="847725" y="3043238"/>
          <p14:tracePt t="48850" x="857250" y="3043238"/>
          <p14:tracePt t="48876" x="885825" y="3043238"/>
          <p14:tracePt t="49021" x="919163" y="3043238"/>
          <p14:tracePt t="49070" x="971550" y="3043238"/>
          <p14:tracePt t="49089" x="981075" y="3043238"/>
          <p14:tracePt t="49128" x="1023938" y="3043238"/>
          <p14:tracePt t="49131" x="1038225" y="3048000"/>
          <p14:tracePt t="49147" x="1090613" y="3057525"/>
          <p14:tracePt t="49156" x="1123950" y="3067050"/>
          <p14:tracePt t="49164" x="1157288" y="3071813"/>
          <p14:tracePt t="49188" x="1266825" y="3090863"/>
          <p14:tracePt t="49192" x="1295400" y="3090863"/>
          <p14:tracePt t="49202" x="1309688" y="3095625"/>
          <p14:tracePt t="49219" x="1328738" y="3095625"/>
          <p14:tracePt t="49224" x="1338263" y="3100388"/>
          <p14:tracePt t="49248" x="1390650" y="3105150"/>
          <p14:tracePt t="49252" x="1400175" y="3105150"/>
          <p14:tracePt t="49270" x="1462088" y="3109913"/>
          <p14:tracePt t="49273" x="1471613" y="3109913"/>
          <p14:tracePt t="49296" x="1528763" y="3119438"/>
          <p14:tracePt t="49305" x="1543050" y="3119438"/>
          <p14:tracePt t="49312" x="1552575" y="3124200"/>
          <p14:tracePt t="49320" x="1571625" y="3124200"/>
          <p14:tracePt t="49359" x="1714500" y="3171825"/>
          <p14:tracePt t="49363" x="1762125" y="3190875"/>
          <p14:tracePt t="49391" x="1905000" y="3248025"/>
          <p14:tracePt t="49398" x="1947863" y="3262313"/>
          <p14:tracePt t="49404" x="1981200" y="3281363"/>
          <p14:tracePt t="49408" x="2024063" y="3295650"/>
          <p14:tracePt t="49415" x="2043113" y="3300413"/>
          <p14:tracePt t="49427" x="2066925" y="3305175"/>
          <p14:tracePt t="49468" x="2195513" y="3333750"/>
          <p14:tracePt t="49476" x="2209800" y="3333750"/>
          <p14:tracePt t="49485" x="2224088" y="3333750"/>
          <p14:tracePt t="49535" x="2295525" y="3333750"/>
          <p14:tracePt t="49582" x="2328863" y="3324225"/>
          <p14:tracePt t="49610" x="2338388" y="3319463"/>
          <p14:tracePt t="51906" x="0" y="0"/>
        </p14:tracePtLst>
        <p14:tracePtLst>
          <p14:tracePt t="53795" x="2176463" y="3290888"/>
          <p14:tracePt t="53827" x="2171700" y="3290888"/>
          <p14:tracePt t="54047" x="2157413" y="3290888"/>
          <p14:tracePt t="54077" x="2038350" y="3295650"/>
          <p14:tracePt t="54080" x="2028825" y="3300413"/>
          <p14:tracePt t="54095" x="2005013" y="3305175"/>
          <p14:tracePt t="54127" x="1947863" y="3305175"/>
          <p14:tracePt t="54156" x="1885950" y="3305175"/>
          <p14:tracePt t="54177" x="1819275" y="3305175"/>
          <p14:tracePt t="54217" x="1776413" y="3305175"/>
          <p14:tracePt t="54245" x="1762125" y="3305175"/>
          <p14:tracePt t="54249" x="1752600" y="3305175"/>
          <p14:tracePt t="54263" x="1738313" y="3305175"/>
          <p14:tracePt t="54270" x="1724025" y="3305175"/>
          <p14:tracePt t="54317" x="1662113" y="3305175"/>
          <p14:tracePt t="54344" x="1595438" y="3305175"/>
          <p14:tracePt t="54372" x="1557338" y="3305175"/>
          <p14:tracePt t="54376" x="1547813" y="3305175"/>
          <p14:tracePt t="54411" x="1485900" y="3305175"/>
          <p14:tracePt t="54460" x="1390650" y="3305175"/>
          <p14:tracePt t="54506" x="1333500" y="3305175"/>
          <p14:tracePt t="54507" x="1328738" y="3305175"/>
          <p14:tracePt t="54547" x="1314450" y="3305175"/>
          <p14:tracePt t="54577" x="1295400" y="3305175"/>
          <p14:tracePt t="54582" x="1290638" y="3305175"/>
          <p14:tracePt t="54594" x="1285875" y="3305175"/>
          <p14:tracePt t="54625" x="1252538" y="3305175"/>
          <p14:tracePt t="54656" x="1195388" y="3305175"/>
          <p14:tracePt t="54659" x="1190625" y="3305175"/>
          <p14:tracePt t="54687" x="1152525" y="3305175"/>
          <p14:tracePt t="54701" x="1143000" y="3305175"/>
          <p14:tracePt t="54751" x="1133475" y="3305175"/>
          <p14:tracePt t="54795" x="1119188" y="3305175"/>
          <p14:tracePt t="54829" x="1104900" y="3305175"/>
          <p14:tracePt t="54857" x="1076325" y="3305175"/>
          <p14:tracePt t="54903" x="1062038" y="3305175"/>
          <p14:tracePt t="55735" x="1071563" y="3305175"/>
          <p14:tracePt t="55767" x="1076325" y="3305175"/>
          <p14:tracePt t="55828" x="1081088" y="3305175"/>
          <p14:tracePt t="55861" x="1090613" y="3305175"/>
          <p14:tracePt t="55923" x="1104900" y="3305175"/>
          <p14:tracePt t="55955" x="1109663" y="3305175"/>
          <p14:tracePt t="55976" x="1119188" y="3305175"/>
          <p14:tracePt t="55978" x="1123950" y="3305175"/>
          <p14:tracePt t="56030" x="1138238" y="3305175"/>
          <p14:tracePt t="56084" x="1162050" y="3300413"/>
          <p14:tracePt t="56156" x="1171575" y="3295650"/>
          <p14:tracePt t="56202" x="1185863" y="3295650"/>
          <p14:tracePt t="56207" x="1190625" y="3295650"/>
          <p14:tracePt t="56250" x="1200150" y="3290888"/>
          <p14:tracePt t="56375" x="1204913" y="3290888"/>
          <p14:tracePt t="56410" x="1223963" y="3290888"/>
          <p14:tracePt t="56454" x="1276350" y="3286125"/>
          <p14:tracePt t="56507" x="1390650" y="3281363"/>
          <p14:tracePt t="56509" x="1395413" y="3281363"/>
          <p14:tracePt t="56532" x="1400175" y="3281363"/>
          <p14:tracePt t="56608" x="1466850" y="3305175"/>
          <p14:tracePt t="56615" x="1481138" y="3309938"/>
          <p14:tracePt t="56639" x="1509713" y="3319463"/>
          <p14:tracePt t="56675" x="1514475" y="3319463"/>
          <p14:tracePt t="56780" x="1543050" y="3319463"/>
          <p14:tracePt t="56813" x="1595438" y="3319463"/>
          <p14:tracePt t="56818" x="1609725" y="3319463"/>
          <p14:tracePt t="56842" x="1638300" y="3319463"/>
          <p14:tracePt t="56848" x="1643063" y="3319463"/>
          <p14:tracePt t="56874" x="1662113" y="3319463"/>
          <p14:tracePt t="56906" x="1685925" y="3319463"/>
          <p14:tracePt t="56910" x="1690688" y="3319463"/>
          <p14:tracePt t="56924" x="1709738" y="3319463"/>
          <p14:tracePt t="56965" x="1733550" y="3319463"/>
          <p14:tracePt t="57001" x="1743075" y="3319463"/>
          <p14:tracePt t="57219" x="1747838" y="3319463"/>
          <p14:tracePt t="57253" x="1752600" y="3319463"/>
          <p14:tracePt t="57452" x="1757363" y="3319463"/>
          <p14:tracePt t="57652" x="1762125" y="3319463"/>
          <p14:tracePt t="58213" x="1771650" y="3319463"/>
          <p14:tracePt t="58248" x="1795463" y="3319463"/>
          <p14:tracePt t="58253" x="1800225" y="3319463"/>
          <p14:tracePt t="58294" x="1819275" y="3319463"/>
          <p14:tracePt t="58298" x="1828800" y="3319463"/>
          <p14:tracePt t="58333" x="1843088" y="3319463"/>
          <p14:tracePt t="58341" x="1847850" y="3319463"/>
          <p14:tracePt t="58417" x="1871663" y="3319463"/>
          <p14:tracePt t="58451" x="1900238" y="3319463"/>
          <p14:tracePt t="58456" x="1909763" y="3319463"/>
          <p14:tracePt t="58472" x="1938338" y="3324225"/>
          <p14:tracePt t="58497" x="1995488" y="3338513"/>
          <p14:tracePt t="58501" x="2014538" y="3338513"/>
          <p14:tracePt t="58516" x="2076450" y="3357563"/>
          <p14:tracePt t="58521" x="2090738" y="3362325"/>
          <p14:tracePt t="58563" x="2162175" y="3376613"/>
          <p14:tracePt t="58593" x="2176463" y="3376613"/>
          <p14:tracePt t="58622" x="2195513" y="3376613"/>
          <p14:tracePt t="58626" x="2205038" y="3376613"/>
          <p14:tracePt t="58640" x="2228850" y="3376613"/>
          <p14:tracePt t="58673" x="2238375" y="3376613"/>
          <p14:tracePt t="58702" x="2257425" y="3376613"/>
          <p14:tracePt t="58784" x="2338388" y="3376613"/>
          <p14:tracePt t="58826" x="2343150" y="3376613"/>
          <p14:tracePt t="58888" x="2366963" y="3376613"/>
          <p14:tracePt t="58905" x="2371725" y="3376613"/>
          <p14:tracePt t="58957" x="2376488" y="3376613"/>
          <p14:tracePt t="59513" x="2371725" y="3376613"/>
          <p14:tracePt t="59578" x="2347913" y="3381375"/>
          <p14:tracePt t="59593" x="2333625" y="3386138"/>
          <p14:tracePt t="59626" x="2314575" y="3386138"/>
          <p14:tracePt t="59659" x="2281238" y="3395663"/>
          <p14:tracePt t="59663" x="2276475" y="3395663"/>
          <p14:tracePt t="59704" x="2224088" y="3400425"/>
          <p14:tracePt t="59710" x="2214563" y="3400425"/>
          <p14:tracePt t="59715" x="2205038" y="3400425"/>
          <p14:tracePt t="59747" x="2185988" y="3400425"/>
          <p14:tracePt t="59751" x="2176463" y="3400425"/>
          <p14:tracePt t="59764" x="2171700" y="3400425"/>
          <p14:tracePt t="59767" x="2166938" y="3405188"/>
          <p14:tracePt t="59786" x="2157413" y="3405188"/>
          <p14:tracePt t="59791" x="2128838" y="3405188"/>
          <p14:tracePt t="59798" x="2119313" y="3409950"/>
          <p14:tracePt t="59829" x="2062163" y="3409950"/>
          <p14:tracePt t="59861" x="2019300" y="3409950"/>
          <p14:tracePt t="59864" x="2000250" y="3409950"/>
          <p14:tracePt t="59877" x="1985963" y="3409950"/>
          <p14:tracePt t="59908" x="1928813" y="3409950"/>
          <p14:tracePt t="59941" x="1876425" y="3409950"/>
          <p14:tracePt t="59946" x="1862138" y="3405188"/>
          <p14:tracePt t="59969" x="1800225" y="3400425"/>
          <p14:tracePt t="59999" x="1752600" y="3390900"/>
          <p14:tracePt t="60011" x="1733550" y="3390900"/>
          <p14:tracePt t="60015" x="1714500" y="3390900"/>
          <p14:tracePt t="60033" x="1695450" y="3390900"/>
          <p14:tracePt t="60038" x="1681163" y="3390900"/>
          <p14:tracePt t="60046" x="1657350" y="3386138"/>
          <p14:tracePt t="60062" x="1614488" y="3386138"/>
          <p14:tracePt t="60065" x="1585913" y="3386138"/>
          <p14:tracePt t="60109" x="1495425" y="3386138"/>
          <p14:tracePt t="60111" x="1466850" y="3386138"/>
          <p14:tracePt t="60155" x="1328738" y="3390900"/>
          <p14:tracePt t="60160" x="1285875" y="3390900"/>
          <p14:tracePt t="60209" x="1119188" y="3400425"/>
          <p14:tracePt t="60232" x="1100138" y="3400425"/>
          <p14:tracePt t="60297" x="1076325" y="3400425"/>
          <p14:tracePt t="60299" x="1066800" y="3400425"/>
          <p14:tracePt t="60316" x="1052513" y="3400425"/>
          <p14:tracePt t="60328" x="1042988" y="3400425"/>
          <p14:tracePt t="60343" x="1028700" y="3405188"/>
          <p14:tracePt t="60374" x="1009650" y="3409950"/>
          <p14:tracePt t="60409" x="985838" y="3414713"/>
          <p14:tracePt t="60414" x="976313" y="3414713"/>
          <p14:tracePt t="60452" x="947738" y="3424238"/>
          <p14:tracePt t="60456" x="933450" y="3429000"/>
          <p14:tracePt t="60485" x="923925" y="3429000"/>
          <p14:tracePt t="61065" x="738188" y="3524250"/>
          <p14:tracePt t="61310" x="838200" y="3524250"/>
          <p14:tracePt t="61317" x="871538" y="3524250"/>
          <p14:tracePt t="61330" x="909638" y="3524250"/>
          <p14:tracePt t="61333" x="938213" y="3524250"/>
          <p14:tracePt t="61353" x="995363" y="3524250"/>
          <p14:tracePt t="61356" x="1009650" y="3524250"/>
          <p14:tracePt t="61391" x="1047750" y="3524250"/>
          <p14:tracePt t="61395" x="1052513" y="3524250"/>
          <p14:tracePt t="61410" x="1066800" y="3524250"/>
          <p14:tracePt t="61438" x="1119188" y="3524250"/>
          <p14:tracePt t="61470" x="1200150" y="3538538"/>
          <p14:tracePt t="61502" x="1243013" y="3538538"/>
          <p14:tracePt t="61505" x="1252538" y="3538538"/>
          <p14:tracePt t="61520" x="1262063" y="3538538"/>
          <p14:tracePt t="61545" x="1281113" y="3543300"/>
          <p14:tracePt t="61550" x="1290638" y="3543300"/>
          <p14:tracePt t="61580" x="1352550" y="3552825"/>
          <p14:tracePt t="61612" x="1428750" y="3552825"/>
          <p14:tracePt t="61640" x="1504950" y="3552825"/>
          <p14:tracePt t="61659" x="1557338" y="3548063"/>
          <p14:tracePt t="61689" x="1647825" y="3548063"/>
          <p14:tracePt t="61719" x="1685925" y="3548063"/>
          <p14:tracePt t="61723" x="1690688" y="3548063"/>
          <p14:tracePt t="61769" x="1714500" y="3548063"/>
          <p14:tracePt t="61797" x="1785938" y="3552825"/>
          <p14:tracePt t="61830" x="1952625" y="3581400"/>
          <p14:tracePt t="61858" x="2057400" y="3600450"/>
          <p14:tracePt t="61865" x="2085975" y="3605213"/>
          <p14:tracePt t="61879" x="2100263" y="3605213"/>
          <p14:tracePt t="61882" x="2138363" y="3609975"/>
          <p14:tracePt t="61890" x="2190750" y="3619500"/>
          <p14:tracePt t="61903" x="2205038" y="3619500"/>
          <p14:tracePt t="61943" x="2366963" y="3619500"/>
          <p14:tracePt t="61973" x="2471738" y="3619500"/>
          <p14:tracePt t="62002" x="2543175" y="3619500"/>
          <p14:tracePt t="62028" x="2647950" y="3619500"/>
          <p14:tracePt t="62031" x="2662238" y="3619500"/>
          <p14:tracePt t="62079" x="2676525" y="3619500"/>
          <p14:tracePt t="62137" x="2705100" y="3629025"/>
          <p14:tracePt t="62145" x="2719388" y="3629025"/>
          <p14:tracePt t="62156" x="2728913" y="3629025"/>
          <p14:tracePt t="62159" x="2738438" y="3629025"/>
          <p14:tracePt t="62189" x="2776538" y="3633788"/>
          <p14:tracePt t="62196" x="2786063" y="3633788"/>
          <p14:tracePt t="62202" x="2795588" y="3633788"/>
          <p14:tracePt t="62216" x="2800350" y="3633788"/>
          <p14:tracePt t="62220" x="2809875" y="3633788"/>
          <p14:tracePt t="62251" x="2843213" y="3633788"/>
          <p14:tracePt t="62256" x="2852738" y="3633788"/>
          <p14:tracePt t="62300" x="2928938" y="3633788"/>
          <p14:tracePt t="62342" x="3005138" y="3633788"/>
          <p14:tracePt t="62377" x="3043238" y="3633788"/>
          <p14:tracePt t="62382" x="3048000" y="3633788"/>
          <p14:tracePt t="62417" x="3062288" y="3633788"/>
          <p14:tracePt t="62452" x="3076575" y="3633788"/>
          <p14:tracePt t="62469" x="3081338" y="3629025"/>
          <p14:tracePt t="62499" x="3090863" y="3629025"/>
          <p14:tracePt t="62607" x="3095625" y="3629025"/>
          <p14:tracePt t="62624" x="3105150" y="3629025"/>
          <p14:tracePt t="62830" x="3057525" y="3614738"/>
          <p14:tracePt t="62859" x="3019425" y="3600450"/>
          <p14:tracePt t="62891" x="2924175" y="3590925"/>
          <p14:tracePt t="62895" x="2881313" y="3581400"/>
          <p14:tracePt t="62910" x="2805113" y="3576638"/>
          <p14:tracePt t="62952" x="2695575" y="3548063"/>
          <p14:tracePt t="62956" x="2690813" y="3548063"/>
          <p14:tracePt t="63048" x="2562225" y="3509963"/>
          <p14:tracePt t="63052" x="2543175" y="3505200"/>
          <p14:tracePt t="63078" x="2500313" y="3490913"/>
          <p14:tracePt t="63080" x="2495550" y="3490913"/>
          <p14:tracePt t="63096" x="2486025" y="3486150"/>
          <p14:tracePt t="63155" x="2466975" y="3481388"/>
          <p14:tracePt t="63169" x="2462213" y="3476625"/>
          <p14:tracePt t="63174" x="2452688" y="3476625"/>
          <p14:tracePt t="63205" x="2433638" y="3462338"/>
          <p14:tracePt t="63208" x="2428875" y="3462338"/>
          <p14:tracePt t="63220" x="2424113" y="3462338"/>
          <p14:tracePt t="63256" x="2400300" y="3448050"/>
          <p14:tracePt t="63295" x="2366963" y="3419475"/>
          <p14:tracePt t="63300" x="2357438" y="3409950"/>
          <p14:tracePt t="63315" x="2347913" y="3395663"/>
          <p14:tracePt t="63341" x="2305050" y="3367088"/>
          <p14:tracePt t="63346" x="2300288" y="3362325"/>
          <p14:tracePt t="63359" x="2281238" y="3348038"/>
          <p14:tracePt t="63365" x="2262188" y="3333750"/>
          <p14:tracePt t="63373" x="2243138" y="3324225"/>
          <p14:tracePt t="63389" x="2228850" y="3309938"/>
          <p14:tracePt t="63395" x="2209800" y="3305175"/>
          <p14:tracePt t="63406" x="2205038" y="3305175"/>
          <p14:tracePt t="63419" x="2195513" y="3295650"/>
          <p14:tracePt t="63437" x="2190750" y="3290888"/>
          <p14:tracePt t="63451" x="2185988" y="3290888"/>
          <p14:tracePt t="63455" x="2181225" y="3290888"/>
          <p14:tracePt t="63516" x="2100263" y="3281363"/>
          <p14:tracePt t="63549" x="2057400" y="3271838"/>
          <p14:tracePt t="63591" x="2005013" y="3262313"/>
          <p14:tracePt t="63623" x="1919288" y="3233738"/>
          <p14:tracePt t="63640" x="1871663" y="3219450"/>
          <p14:tracePt t="63694" x="1785938" y="3200400"/>
          <p14:tracePt t="63731" x="1652588" y="3186113"/>
          <p14:tracePt t="63735" x="1638300" y="3186113"/>
          <p14:tracePt t="63751" x="1619250" y="3181350"/>
          <p14:tracePt t="63754" x="1614488" y="3181350"/>
          <p14:tracePt t="63769" x="1609725" y="3181350"/>
          <p14:tracePt t="63770" x="1604963" y="3181350"/>
          <p14:tracePt t="63830" x="1571625" y="3181350"/>
          <p14:tracePt t="63857" x="1552575" y="3181350"/>
          <p14:tracePt t="63862" x="1547813" y="3181350"/>
          <p14:tracePt t="63952" x="1504950" y="3181350"/>
          <p14:tracePt t="63957" x="1495425" y="3181350"/>
          <p14:tracePt t="63969" x="1481138" y="3181350"/>
          <p14:tracePt t="64000" x="1423988" y="3195638"/>
          <p14:tracePt t="64003" x="1409700" y="3205163"/>
          <p14:tracePt t="64017" x="1400175" y="3205163"/>
          <p14:tracePt t="64018" x="1390650" y="3205163"/>
          <p14:tracePt t="64050" x="1366838" y="3209925"/>
          <p14:tracePt t="64095" x="1352550" y="3219450"/>
          <p14:tracePt t="64125" x="1352550" y="3224213"/>
          <p14:tracePt t="64300" x="1362075" y="3248025"/>
          <p14:tracePt t="64336" x="1366838" y="3267075"/>
          <p14:tracePt t="64375" x="1376363" y="3281363"/>
          <p14:tracePt t="64381" x="1381125" y="3286125"/>
          <p14:tracePt t="64398" x="1390650" y="3290888"/>
          <p14:tracePt t="64451" x="1423988" y="3309938"/>
          <p14:tracePt t="64466" x="1428750" y="3314700"/>
          <p14:tracePt t="64549" x="1509713" y="3376613"/>
          <p14:tracePt t="64574" x="1533525" y="3395663"/>
          <p14:tracePt t="64593" x="1547813" y="3405188"/>
          <p14:tracePt t="64611" x="1557338" y="3409950"/>
          <p14:tracePt t="64644" x="1590675" y="3424238"/>
          <p14:tracePt t="64661" x="1628775" y="3429000"/>
          <p14:tracePt t="64688" x="1690688" y="3433763"/>
          <p14:tracePt t="64735" x="1747838" y="3438525"/>
          <p14:tracePt t="64739" x="1762125" y="3438525"/>
          <p14:tracePt t="64759" x="1814513" y="3452813"/>
          <p14:tracePt t="64794" x="1890713" y="3467100"/>
          <p14:tracePt t="64833" x="1924050" y="3467100"/>
          <p14:tracePt t="64835" x="1928813" y="3471863"/>
          <p14:tracePt t="64875" x="2066925" y="3509963"/>
          <p14:tracePt t="64921" x="2176463" y="3552825"/>
          <p14:tracePt t="64968" x="2238375" y="3581400"/>
          <p14:tracePt t="64972" x="2252663" y="3586163"/>
          <p14:tracePt t="65020" x="2405063" y="3629025"/>
          <p14:tracePt t="65023" x="2409825" y="3629025"/>
          <p14:tracePt t="65123" x="2519363" y="3629025"/>
          <p14:tracePt t="65156" x="2538413" y="3624263"/>
          <p14:tracePt t="65158" x="2543175" y="3624263"/>
          <p14:tracePt t="65219" x="2547938" y="3619500"/>
          <p14:tracePt t="65390" x="2500313" y="3605213"/>
          <p14:tracePt t="65425" x="2409825" y="3562350"/>
          <p14:tracePt t="65429" x="2390775" y="3548063"/>
          <p14:tracePt t="65436" x="2371725" y="3533775"/>
          <p14:tracePt t="65450" x="2352675" y="3529013"/>
          <p14:tracePt t="65454" x="2338388" y="3519488"/>
          <p14:tracePt t="65460" x="2314575" y="3514725"/>
          <p14:tracePt t="65499" x="2214563" y="3481388"/>
          <p14:tracePt t="65534" x="2133600" y="3462338"/>
          <p14:tracePt t="65542" x="2119313" y="3462338"/>
          <p14:tracePt t="65550" x="2100263" y="3462338"/>
          <p14:tracePt t="65563" x="2066925" y="3462338"/>
          <p14:tracePt t="65601" x="1933575" y="3452813"/>
          <p14:tracePt t="65640" x="1843088" y="3443288"/>
          <p14:tracePt t="65645" x="1833563" y="3443288"/>
          <p14:tracePt t="65690" x="1804988" y="3443288"/>
          <p14:tracePt t="65738" x="1733550" y="3424238"/>
          <p14:tracePt t="65770" x="1685925" y="3414713"/>
          <p14:tracePt t="65801" x="1681163" y="3409950"/>
          <p14:tracePt t="65803" x="1676400" y="3405188"/>
          <p14:tracePt t="65844" x="1619250" y="3390900"/>
          <p14:tracePt t="65875" x="1571625" y="3376613"/>
          <p14:tracePt t="66070" x="1557338" y="3367088"/>
          <p14:tracePt t="66109" x="1543050" y="3357563"/>
          <p14:tracePt t="66141" x="1538288" y="3338513"/>
          <p14:tracePt t="66158" x="1533525" y="3333750"/>
          <p14:tracePt t="66207" x="1528763" y="3324225"/>
          <p14:tracePt t="66280" x="1524000" y="3324225"/>
          <p14:tracePt t="66308" x="1514475" y="3324225"/>
          <p14:tracePt t="66423" x="1504950" y="3319463"/>
          <p14:tracePt t="66426" x="1500188" y="3309938"/>
          <p14:tracePt t="66440" x="1495425" y="3305175"/>
          <p14:tracePt t="67408" x="1500188" y="3305175"/>
          <p14:tracePt t="67440" x="1509713" y="3305175"/>
          <p14:tracePt t="67462" x="1514475" y="3305175"/>
          <p14:tracePt t="67517" x="1519238" y="3305175"/>
          <p14:tracePt t="67574" x="1528763" y="3305175"/>
          <p14:tracePt t="67623" x="1538288" y="3305175"/>
          <p14:tracePt t="67656" x="1547813" y="3305175"/>
          <p14:tracePt t="67687" x="1562100" y="3305175"/>
          <p14:tracePt t="67735" x="1566863" y="3305175"/>
          <p14:tracePt t="68091" x="1552575" y="3305175"/>
          <p14:tracePt t="68157" x="1528763" y="3305175"/>
          <p14:tracePt t="68190" x="1500188" y="3305175"/>
          <p14:tracePt t="68220" x="1476375" y="3305175"/>
          <p14:tracePt t="68239" x="1471613" y="3305175"/>
          <p14:tracePt t="68279" x="1462088" y="3305175"/>
          <p14:tracePt t="68761" x="1471613" y="3295650"/>
          <p14:tracePt t="68966" x="1495425" y="3290888"/>
          <p14:tracePt t="68971" x="1500188" y="3290888"/>
          <p14:tracePt t="68977" x="1504950" y="3290888"/>
          <p14:tracePt t="69016" x="1519238" y="3281363"/>
          <p14:tracePt t="69216" x="1543050" y="3281363"/>
          <p14:tracePt t="69545" x="1547813" y="3281363"/>
          <p14:tracePt t="69585" x="1562100" y="3309938"/>
          <p14:tracePt t="69702" x="1576388" y="3324225"/>
          <p14:tracePt t="69736" x="1609725" y="3338513"/>
          <p14:tracePt t="69823" x="1614488" y="3338513"/>
          <p14:tracePt t="69857" x="1619250" y="3338513"/>
          <p14:tracePt t="70083" x="1643063" y="3338513"/>
          <p14:tracePt t="70110" x="1685925" y="3338513"/>
          <p14:tracePt t="70143" x="1724025" y="3338513"/>
          <p14:tracePt t="70146" x="1728788" y="3338513"/>
          <p14:tracePt t="70161" x="1752600" y="3338513"/>
          <p14:tracePt t="70205" x="1847850" y="3352800"/>
          <p14:tracePt t="70209" x="1857375" y="3357563"/>
          <p14:tracePt t="70240" x="1885950" y="3376613"/>
          <p14:tracePt t="70242" x="1890713" y="3381375"/>
          <p14:tracePt t="70286" x="1971675" y="3419475"/>
          <p14:tracePt t="70288" x="2009775" y="3429000"/>
          <p14:tracePt t="70295" x="2038350" y="3438525"/>
          <p14:tracePt t="70311" x="2071688" y="3443288"/>
          <p14:tracePt t="70318" x="2081213" y="3443288"/>
          <p14:tracePt t="70333" x="2090738" y="3443288"/>
          <p14:tracePt t="70380" x="2162175" y="3443288"/>
          <p14:tracePt t="70422" x="2400300" y="3481388"/>
          <p14:tracePt t="70456" x="2452688" y="3495675"/>
          <p14:tracePt t="70503" x="2481263" y="3519488"/>
          <p14:tracePt t="70506" x="2495550" y="3524250"/>
          <p14:tracePt t="70520" x="2533650" y="3543300"/>
          <p14:tracePt t="71068" x="3457575" y="3781425"/>
          <p14:tracePt t="71233" x="3352800" y="3690938"/>
          <p14:tracePt t="71312" x="3367088" y="3690938"/>
          <p14:tracePt t="71315" x="3371850" y="3690938"/>
          <p14:tracePt t="71328" x="3386138" y="3690938"/>
          <p14:tracePt t="71332" x="3400425" y="3690938"/>
          <p14:tracePt t="71347" x="3414713" y="3690938"/>
          <p14:tracePt t="71373" x="3443288" y="3690938"/>
          <p14:tracePt t="71622" x="3448050" y="3690938"/>
          <p14:tracePt t="71653" x="3457575" y="3686175"/>
          <p14:tracePt t="71687" x="3471863" y="3681413"/>
          <p14:tracePt t="71733" x="3495675" y="3671888"/>
          <p14:tracePt t="71735" x="3500438" y="3671888"/>
          <p14:tracePt t="71785" x="3538538" y="3667125"/>
          <p14:tracePt t="71830" x="3557588" y="3667125"/>
          <p14:tracePt t="71834" x="3567113" y="3667125"/>
          <p14:tracePt t="71871" x="3609975" y="3667125"/>
          <p14:tracePt t="71922" x="3619500" y="3667125"/>
          <p14:tracePt t="71956" x="3633788" y="3667125"/>
          <p14:tracePt t="71985" x="3667125" y="3667125"/>
          <p14:tracePt t="72018" x="3700463" y="3667125"/>
          <p14:tracePt t="72020" x="3705225" y="3667125"/>
          <p14:tracePt t="72033" x="3714750" y="3667125"/>
          <p14:tracePt t="72058" x="3724275" y="3667125"/>
          <p14:tracePt t="72096" x="3786188" y="3667125"/>
          <p14:tracePt t="72123" x="3810000" y="3667125"/>
          <p14:tracePt t="72153" x="3829050" y="3667125"/>
          <p14:tracePt t="72156" x="3833813" y="3667125"/>
          <p14:tracePt t="72169" x="3843338" y="3667125"/>
          <p14:tracePt t="72174" x="3852863" y="3667125"/>
          <p14:tracePt t="72202" x="3900488" y="3667125"/>
          <p14:tracePt t="72233" x="3924300" y="3667125"/>
          <p14:tracePt t="72238" x="3933825" y="3667125"/>
          <p14:tracePt t="72250" x="3938588" y="3667125"/>
          <p14:tracePt t="72284" x="3986213" y="3667125"/>
          <p14:tracePt t="72310" x="4024313" y="3667125"/>
          <p14:tracePt t="72313" x="4033838" y="3667125"/>
          <p14:tracePt t="72324" x="4043363" y="3667125"/>
          <p14:tracePt t="72328" x="4052888" y="3671888"/>
          <p14:tracePt t="72343" x="4071938" y="3671888"/>
          <p14:tracePt t="72374" x="4119563" y="3671888"/>
          <p14:tracePt t="72380" x="4129088" y="3671888"/>
          <p14:tracePt t="72394" x="4143375" y="3671888"/>
          <p14:tracePt t="72396" x="4167188" y="3671888"/>
          <p14:tracePt t="72437" x="4205288" y="3671888"/>
          <p14:tracePt t="72440" x="4214813" y="3671888"/>
          <p14:tracePt t="72454" x="4224338" y="3671888"/>
          <p14:tracePt t="72457" x="4233863" y="3671888"/>
          <p14:tracePt t="72485" x="4257675" y="3671888"/>
          <p14:tracePt t="72513" x="4295775" y="3676650"/>
          <p14:tracePt t="72545" x="4371975" y="3676650"/>
          <p14:tracePt t="72581" x="4438650" y="3676650"/>
          <p14:tracePt t="72583" x="4448175" y="3676650"/>
          <p14:tracePt t="72638" x="4500563" y="3676650"/>
          <p14:tracePt t="72673" x="4567238" y="3676650"/>
          <p14:tracePt t="72701" x="4610100" y="3676650"/>
          <p14:tracePt t="72735" x="4695825" y="3676650"/>
          <p14:tracePt t="72783" x="4762500" y="3676650"/>
          <p14:tracePt t="72786" x="4814888" y="3686175"/>
          <p14:tracePt t="72833" x="4900613" y="3686175"/>
          <p14:tracePt t="72877" x="5067300" y="3700463"/>
          <p14:tracePt t="72923" x="5153025" y="3705225"/>
          <p14:tracePt t="72952" x="5224463" y="3719513"/>
          <p14:tracePt t="72988" x="5481638" y="3733800"/>
          <p14:tracePt t="73018" x="5619750" y="3733800"/>
          <p14:tracePt t="73067" x="5729288" y="3733800"/>
          <p14:tracePt t="73091" x="5810250" y="3733800"/>
          <p14:tracePt t="73094" x="5848350" y="3733800"/>
          <p14:tracePt t="73107" x="5886450" y="3733800"/>
          <p14:tracePt t="73111" x="5910263" y="3733800"/>
          <p14:tracePt t="73145" x="5995988" y="3743325"/>
          <p14:tracePt t="73187" x="6081713" y="3748088"/>
          <p14:tracePt t="73190" x="6115050" y="3752850"/>
          <p14:tracePt t="73204" x="6134100" y="3752850"/>
          <p14:tracePt t="73205" x="6157913" y="3752850"/>
          <p14:tracePt t="73220" x="6162675" y="3752850"/>
          <p14:tracePt t="73329" x="6124575" y="3752850"/>
          <p14:tracePt t="73357" x="5943600" y="3757613"/>
          <p14:tracePt t="73362" x="5886450" y="3757613"/>
          <p14:tracePt t="73373" x="5829300" y="3757613"/>
          <p14:tracePt t="73391" x="5686425" y="3757613"/>
          <p14:tracePt t="73394" x="5581650" y="3757613"/>
          <p14:tracePt t="73408" x="5457825" y="3757613"/>
          <p14:tracePt t="73439" x="5257800" y="3757613"/>
          <p14:tracePt t="73467" x="5143500" y="3757613"/>
          <p14:tracePt t="73471" x="5124450" y="3757613"/>
          <p14:tracePt t="73518" x="4838700" y="3757613"/>
          <p14:tracePt t="73521" x="4819650" y="3757613"/>
          <p14:tracePt t="73533" x="4772025" y="3757613"/>
          <p14:tracePt t="73534" x="4714875" y="3757613"/>
          <p14:tracePt t="73550" x="4652963" y="3757613"/>
          <p14:tracePt t="73577" x="4538663" y="3757613"/>
          <p14:tracePt t="73579" x="4491038" y="3757613"/>
          <p14:tracePt t="73591" x="4471988" y="3757613"/>
          <p14:tracePt t="73595" x="4429125" y="3752850"/>
          <p14:tracePt t="73608" x="4391025" y="3752850"/>
          <p14:tracePt t="73622" x="4338638" y="3752850"/>
          <p14:tracePt t="73625" x="4314825" y="3743325"/>
          <p14:tracePt t="73641" x="4229100" y="3743325"/>
          <p14:tracePt t="73690" x="3995738" y="3733800"/>
          <p14:tracePt t="73719" x="3900488" y="3733800"/>
          <p14:tracePt t="73748" x="3819525" y="3733800"/>
          <p14:tracePt t="73763" x="3771900" y="3733800"/>
          <p14:tracePt t="73767" x="3743325" y="3733800"/>
          <p14:tracePt t="73779" x="3714750" y="3733800"/>
          <p14:tracePt t="73808" x="3633788" y="3719513"/>
          <p14:tracePt t="73812" x="3600450" y="3719513"/>
          <p14:tracePt t="73841" x="3548063" y="3714750"/>
          <p14:tracePt t="73845" x="3519488" y="3714750"/>
          <p14:tracePt t="73859" x="3462338" y="3714750"/>
          <p14:tracePt t="73907" x="3305175" y="3714750"/>
          <p14:tracePt t="73954" x="3271838" y="3714750"/>
          <p14:tracePt t="74017" x="3262313" y="3714750"/>
          <p14:tracePt t="74106" x="3243263" y="3709988"/>
          <p14:tracePt t="74157" x="3209925" y="3705225"/>
          <p14:tracePt t="74160" x="3143250" y="3705225"/>
          <p14:tracePt t="74190" x="3114675" y="3705225"/>
          <p14:tracePt t="74452" x="3143250" y="3700463"/>
          <p14:tracePt t="74459" x="3152775" y="3700463"/>
          <p14:tracePt t="74507" x="3214688" y="3686175"/>
          <p14:tracePt t="74517" x="3224213" y="3686175"/>
          <p14:tracePt t="74533" x="3248025" y="3686175"/>
          <p14:tracePt t="74559" x="3286125" y="3686175"/>
          <p14:tracePt t="74563" x="3309938" y="3686175"/>
          <p14:tracePt t="74577" x="3324225" y="3686175"/>
          <p14:tracePt t="74581" x="3348038" y="3686175"/>
          <p14:tracePt t="74623" x="3452813" y="3686175"/>
          <p14:tracePt t="74630" x="3457575" y="3686175"/>
          <p14:tracePt t="74718" x="3476625" y="3686175"/>
          <p14:tracePt t="74721" x="3481388" y="3686175"/>
          <p14:tracePt t="74736" x="3486150" y="3681413"/>
          <p14:tracePt t="74888" x="3524250" y="3681413"/>
          <p14:tracePt t="74894" x="3533775" y="3681413"/>
          <p14:tracePt t="74925" x="3543300" y="3681413"/>
          <p14:tracePt t="75326" x="3552825" y="3681413"/>
          <p14:tracePt t="75356" x="3581400" y="3681413"/>
          <p14:tracePt t="75361" x="3586163" y="3681413"/>
          <p14:tracePt t="75392" x="3638550" y="3681413"/>
          <p14:tracePt t="75398" x="3652838" y="3681413"/>
          <p14:tracePt t="75407" x="3667125" y="3681413"/>
          <p14:tracePt t="75410" x="3681413" y="3681413"/>
          <p14:tracePt t="75423" x="3700463" y="3681413"/>
          <p14:tracePt t="75426" x="3705225" y="3681413"/>
          <p14:tracePt t="75441" x="3733800" y="3681413"/>
          <p14:tracePt t="75460" x="3748088" y="3681413"/>
          <p14:tracePt t="75465" x="3767138" y="3681413"/>
          <p14:tracePt t="75471" x="3776663" y="3681413"/>
          <p14:tracePt t="75484" x="3790950" y="3681413"/>
          <p14:tracePt t="75486" x="3800475" y="3681413"/>
          <p14:tracePt t="75517" x="3867150" y="3681413"/>
          <p14:tracePt t="75524" x="3881438" y="3681413"/>
          <p14:tracePt t="75547" x="3914775" y="3681413"/>
          <p14:tracePt t="75554" x="3924300" y="3681413"/>
          <p14:tracePt t="75561" x="3933825" y="3686175"/>
          <p14:tracePt t="75577" x="3952875" y="3686175"/>
          <p14:tracePt t="75584" x="3962400" y="3686175"/>
          <p14:tracePt t="75607" x="4010025" y="3695700"/>
          <p14:tracePt t="75622" x="4043363" y="3700463"/>
          <p14:tracePt t="75630" x="4067175" y="3700463"/>
          <p14:tracePt t="75643" x="4105275" y="3709988"/>
          <p14:tracePt t="75656" x="4119563" y="3709988"/>
          <p14:tracePt t="75685" x="4176713" y="3714750"/>
          <p14:tracePt t="75689" x="4191000" y="3719513"/>
          <p14:tracePt t="75704" x="4210050" y="3719513"/>
          <p14:tracePt t="75711" x="4224338" y="3719513"/>
          <p14:tracePt t="75717" x="4233863" y="3719513"/>
          <p14:tracePt t="75732" x="4248150" y="3719513"/>
          <p14:tracePt t="75764" x="4314825" y="3719513"/>
          <p14:tracePt t="75794" x="4362450" y="3719513"/>
          <p14:tracePt t="75800" x="4367213" y="3719513"/>
          <p14:tracePt t="75815" x="4381500" y="3719513"/>
          <p14:tracePt t="75857" x="4433888" y="3719513"/>
          <p14:tracePt t="75861" x="4443413" y="3719513"/>
          <p14:tracePt t="75873" x="4448175" y="3719513"/>
          <p14:tracePt t="75875" x="4452938" y="3719513"/>
          <p14:tracePt t="75938" x="4486275" y="3729038"/>
          <p14:tracePt t="75942" x="4500563" y="3729038"/>
          <p14:tracePt t="75973" x="4538663" y="3733800"/>
          <p14:tracePt t="76020" x="4629150" y="3733800"/>
          <p14:tracePt t="76067" x="4772025" y="3733800"/>
          <p14:tracePt t="76093" x="4833938" y="3729038"/>
          <p14:tracePt t="76121" x="4948238" y="3729038"/>
          <p14:tracePt t="76154" x="4991100" y="3733800"/>
          <p14:tracePt t="76171" x="5043488" y="3748088"/>
          <p14:tracePt t="76202" x="5195888" y="3781425"/>
          <p14:tracePt t="76233" x="5305425" y="3800475"/>
          <p14:tracePt t="76236" x="5314950" y="3800475"/>
          <p14:tracePt t="76252" x="5334000" y="3800475"/>
          <p14:tracePt t="76258" x="5338763" y="3800475"/>
          <p14:tracePt t="76266" x="5348288" y="3800475"/>
          <p14:tracePt t="76282" x="5372100" y="3800475"/>
          <p14:tracePt t="76312" x="5467350" y="3800475"/>
          <p14:tracePt t="76318" x="5500688" y="3800475"/>
          <p14:tracePt t="76360" x="5610225" y="3800475"/>
          <p14:tracePt t="76389" x="5667375" y="3800475"/>
          <p14:tracePt t="76425" x="5738813" y="3800475"/>
          <p14:tracePt t="76457" x="5791200" y="3800475"/>
          <p14:tracePt t="76461" x="5805488" y="3800475"/>
          <p14:tracePt t="76470" x="5810250" y="3800475"/>
          <p14:tracePt t="76501" x="5853113" y="3800475"/>
          <p14:tracePt t="76529" x="5934075" y="3800475"/>
          <p14:tracePt t="76536" x="5972175" y="3800475"/>
          <p14:tracePt t="76550" x="6024563" y="3805238"/>
          <p14:tracePt t="76578" x="6091238" y="3805238"/>
          <p14:tracePt t="76581" x="6119813" y="3805238"/>
          <p14:tracePt t="76593" x="6134100" y="3805238"/>
          <p14:tracePt t="76596" x="6143625" y="3805238"/>
          <p14:tracePt t="76624" x="6191250" y="3805238"/>
          <p14:tracePt t="76627" x="6215063" y="3805238"/>
          <p14:tracePt t="76674" x="6357938" y="3805238"/>
          <p14:tracePt t="76706" x="6396038" y="3805238"/>
          <p14:tracePt t="76707" x="6400800" y="3805238"/>
          <p14:tracePt t="76720" x="6405563" y="3805238"/>
          <p14:tracePt t="76749" x="6429375" y="3805238"/>
          <p14:tracePt t="76766" x="6434138" y="3805238"/>
          <p14:tracePt t="76771" x="6438900" y="3805238"/>
          <p14:tracePt t="76814" x="6443663" y="3805238"/>
          <p14:tracePt t="76909" x="6457950" y="3805238"/>
          <p14:tracePt t="77156" x="6453188" y="3805238"/>
          <p14:tracePt t="77190" x="6438900" y="3810000"/>
          <p14:tracePt t="77216" x="6419850" y="3810000"/>
          <p14:tracePt t="77220" x="6415088" y="3814763"/>
          <p14:tracePt t="77236" x="6405563" y="3814763"/>
          <p14:tracePt t="77266" x="6357938" y="3824288"/>
          <p14:tracePt t="77298" x="6229350" y="3833813"/>
          <p14:tracePt t="77326" x="6105525" y="3833813"/>
          <p14:tracePt t="77361" x="6024563" y="3843338"/>
          <p14:tracePt t="77394" x="5900738" y="3848100"/>
          <p14:tracePt t="77397" x="5857875" y="3857625"/>
          <p14:tracePt t="77432" x="5748338" y="3862388"/>
          <p14:tracePt t="77460" x="5657850" y="3867150"/>
          <p14:tracePt t="77467" x="5648325" y="3867150"/>
          <p14:tracePt t="77482" x="5610225" y="3867150"/>
          <p14:tracePt t="77512" x="5467350" y="3867150"/>
          <p14:tracePt t="77561" x="5210175" y="3867150"/>
          <p14:tracePt t="77607" x="4972050" y="3867150"/>
          <p14:tracePt t="77642" x="4795838" y="3867150"/>
          <p14:tracePt t="77670" x="4691063" y="3867150"/>
          <p14:tracePt t="77688" x="4600575" y="3876675"/>
          <p14:tracePt t="77690" x="4572000" y="3876675"/>
          <p14:tracePt t="77706" x="4538663" y="3881438"/>
          <p14:tracePt t="77725" x="4471988" y="3881438"/>
          <p14:tracePt t="77752" x="4405313" y="3881438"/>
          <p14:tracePt t="77781" x="4305300" y="3881438"/>
          <p14:tracePt t="77833" x="4148138" y="3881438"/>
          <p14:tracePt t="77859" x="4052888" y="3881438"/>
          <p14:tracePt t="77890" x="3962400" y="3881438"/>
          <p14:tracePt t="77894" x="3914775" y="3881438"/>
          <p14:tracePt t="77907" x="3829050" y="3881438"/>
          <p14:tracePt t="77941" x="3667125" y="3881438"/>
          <p14:tracePt t="77969" x="3509963" y="3881438"/>
          <p14:tracePt t="78000" x="3324225" y="3857625"/>
          <p14:tracePt t="78047" x="3205163" y="3838575"/>
          <p14:tracePt t="78075" x="3133725" y="3833813"/>
          <p14:tracePt t="78108" x="2986088" y="3819525"/>
          <p14:tracePt t="78110" x="2938463" y="3819525"/>
          <p14:tracePt t="78123" x="2890838" y="3814763"/>
          <p14:tracePt t="78127" x="2852738" y="3814763"/>
          <p14:tracePt t="78140" x="2805113" y="3814763"/>
          <p14:tracePt t="78173" x="2590800" y="3814763"/>
          <p14:tracePt t="78220" x="2409825" y="3795713"/>
          <p14:tracePt t="78268" x="2305050" y="3767138"/>
          <p14:tracePt t="78295" x="2195513" y="3738563"/>
          <p14:tracePt t="78297" x="2143125" y="3724275"/>
          <p14:tracePt t="78312" x="2090738" y="3705225"/>
          <p14:tracePt t="78341" x="1952625" y="3662363"/>
          <p14:tracePt t="78345" x="1909763" y="3648075"/>
          <p14:tracePt t="78357" x="1876425" y="3643313"/>
          <p14:tracePt t="78388" x="1795463" y="3619500"/>
          <p14:tracePt t="78438" x="1776413" y="3619500"/>
          <p14:tracePt t="78503" x="1776413" y="3595688"/>
          <p14:tracePt t="78532" x="1762125" y="3548063"/>
          <p14:tracePt t="78537" x="1757363" y="3538538"/>
          <p14:tracePt t="78548" x="1757363" y="3529013"/>
          <p14:tracePt t="78580" x="1757363" y="3500438"/>
          <p14:tracePt t="78606" x="1757363" y="3467100"/>
          <p14:tracePt t="78612" x="1757363" y="3462338"/>
          <p14:tracePt t="78624" x="1757363" y="3457575"/>
          <p14:tracePt t="78628" x="1757363" y="3452813"/>
          <p14:tracePt t="78641" x="1757363" y="3443288"/>
          <p14:tracePt t="78645" x="1757363" y="3438525"/>
          <p14:tracePt t="78656" x="1757363" y="3433763"/>
          <p14:tracePt t="78686" x="1757363" y="3414713"/>
          <p14:tracePt t="78717" x="1757363" y="3395663"/>
          <p14:tracePt t="78720" x="1762125" y="3386138"/>
          <p14:tracePt t="78751" x="1771650" y="3362325"/>
          <p14:tracePt t="78755" x="1776413" y="3357563"/>
          <p14:tracePt t="78769" x="1781175" y="3352800"/>
          <p14:tracePt t="78773" x="1785938" y="3348038"/>
          <p14:tracePt t="78808" x="1819275" y="3309938"/>
          <p14:tracePt t="78812" x="1824038" y="3305175"/>
          <p14:tracePt t="78823" x="1838325" y="3286125"/>
          <p14:tracePt t="78858" x="1866900" y="3267075"/>
          <p14:tracePt t="78860" x="1876425" y="3262313"/>
          <p14:tracePt t="78873" x="1881188" y="3252788"/>
          <p14:tracePt t="78876" x="1890713" y="3248025"/>
          <p14:tracePt t="78890" x="1909763" y="3228975"/>
          <p14:tracePt t="78897" x="1919288" y="3219450"/>
          <p14:tracePt t="78907" x="1928813" y="3219450"/>
          <p14:tracePt t="78938" x="1971675" y="3195638"/>
          <p14:tracePt t="78944" x="1976438" y="3190875"/>
          <p14:tracePt t="78951" x="1985963" y="3186113"/>
          <p14:tracePt t="78983" x="2005013" y="3186113"/>
          <p14:tracePt t="79016" x="2014538" y="3186113"/>
          <p14:tracePt t="79047" x="2057400" y="3186113"/>
          <p14:tracePt t="79051" x="2076450" y="3186113"/>
          <p14:tracePt t="79080" x="2143125" y="3186113"/>
          <p14:tracePt t="79109" x="2205038" y="3186113"/>
          <p14:tracePt t="79157" x="2290763" y="3186113"/>
          <p14:tracePt t="79187" x="2324100" y="3186113"/>
          <p14:tracePt t="79220" x="2419350" y="3214688"/>
          <p14:tracePt t="79249" x="2533650" y="3257550"/>
          <p14:tracePt t="79254" x="2586038" y="3271838"/>
          <p14:tracePt t="79285" x="2700338" y="3309938"/>
          <p14:tracePt t="79288" x="2719388" y="3319463"/>
          <p14:tracePt t="79295" x="2733675" y="3324225"/>
          <p14:tracePt t="79309" x="2747963" y="3328988"/>
          <p14:tracePt t="79313" x="2771775" y="3343275"/>
          <p14:tracePt t="79346" x="2838450" y="3371850"/>
          <p14:tracePt t="79350" x="2857500" y="3376613"/>
          <p14:tracePt t="79356" x="2871788" y="3390900"/>
          <p14:tracePt t="79374" x="2900363" y="3405188"/>
          <p14:tracePt t="79378" x="2914650" y="3409950"/>
          <p14:tracePt t="79408" x="2943225" y="3448050"/>
          <p14:tracePt t="79411" x="2952750" y="3457575"/>
          <p14:tracePt t="79425" x="2981325" y="3495675"/>
          <p14:tracePt t="79456" x="3028950" y="3562350"/>
          <p14:tracePt t="79488" x="3067050" y="3609975"/>
          <p14:tracePt t="79490" x="3071813" y="3624263"/>
          <p14:tracePt t="79502" x="3071813" y="3629025"/>
          <p14:tracePt t="79538" x="3081338" y="3686175"/>
          <p14:tracePt t="79578" x="3081338" y="3724275"/>
          <p14:tracePt t="79581" x="3081338" y="3729038"/>
          <p14:tracePt t="79595" x="3081338" y="3743325"/>
          <p14:tracePt t="79629" x="3076575" y="3762375"/>
          <p14:tracePt t="79661" x="3062288" y="3781425"/>
          <p14:tracePt t="79663" x="3062288" y="3786188"/>
          <p14:tracePt t="79670" x="3057525" y="3795713"/>
          <p14:tracePt t="79685" x="3052763" y="3795713"/>
          <p14:tracePt t="79690" x="3048000" y="3800475"/>
          <p14:tracePt t="79693" x="3033713" y="3810000"/>
          <p14:tracePt t="79702" x="3019425" y="3819525"/>
          <p14:tracePt t="79718" x="2995613" y="3824288"/>
          <p14:tracePt t="79725" x="2990850" y="3829050"/>
          <p14:tracePt t="79769" x="2890838" y="3857625"/>
          <p14:tracePt t="79801" x="2805113" y="3886200"/>
          <p14:tracePt t="79806" x="2776538" y="3890963"/>
          <p14:tracePt t="79825" x="2705100" y="3905250"/>
          <p14:tracePt t="79829" x="2681288" y="3910013"/>
          <p14:tracePt t="79873" x="2595563" y="3929063"/>
          <p14:tracePt t="79920" x="2552700" y="3929063"/>
          <p14:tracePt t="79934" x="2514600" y="3929063"/>
          <p14:tracePt t="79971" x="2386013" y="3929063"/>
          <p14:tracePt t="80002" x="2295525" y="3929063"/>
          <p14:tracePt t="80047" x="2190750" y="3929063"/>
          <p14:tracePt t="80081" x="2076450" y="3929063"/>
          <p14:tracePt t="80085" x="2052638" y="3929063"/>
          <p14:tracePt t="80132" x="1909763" y="3914775"/>
          <p14:tracePt t="80167" x="1833563" y="3886200"/>
          <p14:tracePt t="80174" x="1819275" y="3881438"/>
          <p14:tracePt t="80209" x="1747838" y="3852863"/>
          <p14:tracePt t="80246" x="1700213" y="3819525"/>
          <p14:tracePt t="80250" x="1695450" y="3814763"/>
          <p14:tracePt t="80268" x="1690688" y="3810000"/>
          <p14:tracePt t="80272" x="1681163" y="3805238"/>
          <p14:tracePt t="80281" x="1676400" y="3800475"/>
          <p14:tracePt t="80298" x="1666875" y="3790950"/>
          <p14:tracePt t="80302" x="1662113" y="3786188"/>
          <p14:tracePt t="80312" x="1652588" y="3776663"/>
          <p14:tracePt t="80324" x="1638300" y="3762375"/>
          <p14:tracePt t="80331" x="1633538" y="3752850"/>
          <p14:tracePt t="80349" x="1619250" y="3738563"/>
          <p14:tracePt t="80390" x="1562100" y="3667125"/>
          <p14:tracePt t="80423" x="1538288" y="3629025"/>
          <p14:tracePt t="80470" x="1490663" y="3548063"/>
          <p14:tracePt t="80474" x="1481138" y="3533775"/>
          <p14:tracePt t="80483" x="1476375" y="3524250"/>
          <p14:tracePt t="80487" x="1466850" y="3509963"/>
          <p14:tracePt t="80499" x="1452563" y="3486150"/>
          <p14:tracePt t="80503" x="1447800" y="3481388"/>
          <p14:tracePt t="80514" x="1438275" y="3467100"/>
          <p14:tracePt t="81045" x="666750" y="3200400"/>
          <p14:tracePt t="81051" x="657225" y="3200400"/>
          <p14:tracePt t="81080" x="614363" y="3200400"/>
          <p14:tracePt t="81086" x="590550" y="3205163"/>
          <p14:tracePt t="81089" x="581025" y="3205163"/>
          <p14:tracePt t="81107" x="557213" y="3205163"/>
          <p14:tracePt t="81487" x="585788" y="3205163"/>
          <p14:tracePt t="81518" x="614363" y="3205163"/>
          <p14:tracePt t="81522" x="623888" y="3205163"/>
          <p14:tracePt t="81537" x="633413" y="3205163"/>
          <p14:tracePt t="81542" x="647700" y="3205163"/>
          <p14:tracePt t="81548" x="657225" y="3205163"/>
          <p14:tracePt t="81555" x="676275" y="3209925"/>
          <p14:tracePt t="81597" x="795338" y="3219450"/>
          <p14:tracePt t="81600" x="819150" y="3224213"/>
          <p14:tracePt t="81628" x="842963" y="3224213"/>
          <p14:tracePt t="81632" x="847725" y="3224213"/>
          <p14:tracePt t="81661" x="876300" y="3224213"/>
          <p14:tracePt t="81688" x="942975" y="3238500"/>
          <p14:tracePt t="81719" x="1033463" y="3252788"/>
          <p14:tracePt t="81763" x="1076325" y="3262313"/>
          <p14:tracePt t="81766" x="1081088" y="3262313"/>
          <p14:tracePt t="81782" x="1090613" y="3262313"/>
          <p14:tracePt t="81813" x="1157288" y="3262313"/>
          <p14:tracePt t="81818" x="1171575" y="3262313"/>
          <p14:tracePt t="81832" x="1214438" y="3262313"/>
          <p14:tracePt t="81858" x="1243013" y="3262313"/>
          <p14:tracePt t="81861" x="1247775" y="3262313"/>
          <p14:tracePt t="81874" x="1252538" y="3262313"/>
          <p14:tracePt t="81877" x="1257300" y="3262313"/>
          <p14:tracePt t="81922" x="1285875" y="3262313"/>
          <p14:tracePt t="81954" x="1314450" y="3262313"/>
          <p14:tracePt t="81999" x="1338263" y="3267075"/>
          <p14:tracePt t="82003" x="1343025" y="3267075"/>
          <p14:tracePt t="82018" x="1371600" y="3276600"/>
          <p14:tracePt t="82061" x="1514475" y="3295650"/>
          <p14:tracePt t="82064" x="1524000" y="3300413"/>
          <p14:tracePt t="82074" x="1533525" y="3300413"/>
          <p14:tracePt t="82078" x="1547813" y="3300413"/>
          <p14:tracePt t="82093" x="1590675" y="3300413"/>
          <p14:tracePt t="82142" x="1652588" y="3300413"/>
          <p14:tracePt t="82175" x="1690688" y="3300413"/>
          <p14:tracePt t="82203" x="1733550" y="3295650"/>
          <p14:tracePt t="82250" x="1914525" y="3300413"/>
          <p14:tracePt t="82278" x="2014538" y="3319463"/>
          <p14:tracePt t="82283" x="2038350" y="3324225"/>
          <p14:tracePt t="82295" x="2057400" y="3324225"/>
          <p14:tracePt t="82297" x="2076450" y="3324225"/>
          <p14:tracePt t="82313" x="2100263" y="3324225"/>
          <p14:tracePt t="82345" x="2124075" y="3324225"/>
          <p14:tracePt t="82373" x="2171700" y="3300413"/>
          <p14:tracePt t="82379" x="2176463" y="3300413"/>
          <p14:tracePt t="82389" x="2185988" y="3295650"/>
          <p14:tracePt t="82423" x="2185988" y="3290888"/>
          <p14:tracePt t="82607" x="2176463" y="3281363"/>
          <p14:tracePt t="82611" x="2171700" y="3276600"/>
          <p14:tracePt t="82622" x="2166938" y="3271838"/>
          <p14:tracePt t="82653" x="2124075" y="3257550"/>
          <p14:tracePt t="82656" x="2114550" y="3252788"/>
          <p14:tracePt t="82671" x="2095500" y="3248025"/>
          <p14:tracePt t="82700" x="2047875" y="3243263"/>
          <p14:tracePt t="82732" x="1938338" y="3243263"/>
          <p14:tracePt t="82737" x="1919288" y="3243263"/>
          <p14:tracePt t="82752" x="1800225" y="3243263"/>
          <p14:tracePt t="82787" x="1604963" y="3271838"/>
          <p14:tracePt t="82811" x="1509713" y="3300413"/>
          <p14:tracePt t="82815" x="1495425" y="3305175"/>
          <p14:tracePt t="82827" x="1462088" y="3305175"/>
          <p14:tracePt t="82829" x="1447800" y="3309938"/>
          <p14:tracePt t="82846" x="1395413" y="3324225"/>
          <p14:tracePt t="82873" x="1352550" y="3348038"/>
          <p14:tracePt t="82880" x="1338263" y="3357563"/>
          <p14:tracePt t="82922" x="1290638" y="3381375"/>
          <p14:tracePt t="82952" x="1271588" y="3390900"/>
          <p14:tracePt t="82984" x="1257300" y="3400425"/>
          <p14:tracePt t="83012" x="1209675" y="3443288"/>
          <p14:tracePt t="83017" x="1185863" y="3481388"/>
          <p14:tracePt t="83069" x="1171575" y="3533775"/>
          <p14:tracePt t="83107" x="1147763" y="3690938"/>
          <p14:tracePt t="83113" x="1147763" y="3705225"/>
          <p14:tracePt t="83126" x="1147763" y="3714750"/>
          <p14:tracePt t="83129" x="1147763" y="3724275"/>
          <p14:tracePt t="83140" x="1147763" y="3733800"/>
          <p14:tracePt t="83143" x="1147763" y="3743325"/>
          <p14:tracePt t="83154" x="1147763" y="3752850"/>
          <p14:tracePt t="83185" x="1185863" y="3800475"/>
          <p14:tracePt t="83188" x="1195388" y="3814763"/>
          <p14:tracePt t="83202" x="1204913" y="3824288"/>
          <p14:tracePt t="83205" x="1223963" y="3833813"/>
          <p14:tracePt t="83232" x="1257300" y="3862388"/>
          <p14:tracePt t="83236" x="1276350" y="3871913"/>
          <p14:tracePt t="83264" x="1352550" y="3905250"/>
          <p14:tracePt t="83270" x="1385888" y="3919538"/>
          <p14:tracePt t="83285" x="1447800" y="3938588"/>
          <p14:tracePt t="83325" x="1671638" y="4000500"/>
          <p14:tracePt t="83362" x="1928813" y="4052888"/>
          <p14:tracePt t="83389" x="2085975" y="4071938"/>
          <p14:tracePt t="83393" x="2124075" y="4076700"/>
          <p14:tracePt t="83418" x="2266950" y="4100513"/>
          <p14:tracePt t="83422" x="2314575" y="4105275"/>
          <p14:tracePt t="83435" x="2371725" y="4114800"/>
          <p14:tracePt t="83438" x="2409825" y="4114800"/>
          <p14:tracePt t="83461" x="2538413" y="4114800"/>
          <p14:tracePt t="83486" x="2600325" y="4114800"/>
          <p14:tracePt t="83491" x="2624138" y="4114800"/>
          <p14:tracePt t="83496" x="2647950" y="4105275"/>
          <p14:tracePt t="83502" x="2676525" y="4100513"/>
          <p14:tracePt t="83515" x="2709863" y="4095750"/>
          <p14:tracePt t="83519" x="2747963" y="4086225"/>
          <p14:tracePt t="83535" x="2838450" y="4067175"/>
          <p14:tracePt t="83540" x="2895600" y="4052888"/>
          <p14:tracePt t="83579" x="3067050" y="4005263"/>
          <p14:tracePt t="83604" x="3124200" y="3976688"/>
          <p14:tracePt t="83639" x="3138488" y="3967163"/>
          <p14:tracePt t="83686" x="3138488" y="3962400"/>
          <p14:tracePt t="83798" x="3133725" y="3957638"/>
          <p14:tracePt t="83830" x="3114675" y="3938588"/>
          <p14:tracePt t="83857" x="3100388" y="3929063"/>
          <p14:tracePt t="83907" x="3090863" y="3924300"/>
          <p14:tracePt t="83934" x="3090863" y="3919538"/>
          <p14:tracePt t="83937" x="0" y="0"/>
        </p14:tracePtLst>
        <p14:tracePtLst>
          <p14:tracePt t="86236" x="3719513" y="4457700"/>
          <p14:tracePt t="86451" x="3686175" y="4486275"/>
          <p14:tracePt t="86495" x="3595688" y="4548188"/>
          <p14:tracePt t="86499" x="3576638" y="4562475"/>
          <p14:tracePt t="86503" x="3552825" y="4576763"/>
          <p14:tracePt t="86518" x="3514725" y="4605338"/>
          <p14:tracePt t="86549" x="3419475" y="4652963"/>
          <p14:tracePt t="86580" x="3262313" y="4705350"/>
          <p14:tracePt t="86616" x="2938463" y="4819650"/>
          <p14:tracePt t="86657" x="2571750" y="4943475"/>
          <p14:tracePt t="86660" x="2495550" y="4967288"/>
          <p14:tracePt t="86672" x="2414588" y="5000625"/>
          <p14:tracePt t="86701" x="2152650" y="5067300"/>
          <p14:tracePt t="86705" x="2109788" y="5081588"/>
          <p14:tracePt t="86718" x="2066925" y="5105400"/>
          <p14:tracePt t="86747" x="1976438" y="5138738"/>
          <p14:tracePt t="86751" x="1952625" y="5148263"/>
          <p14:tracePt t="86765" x="1895475" y="5176838"/>
          <p14:tracePt t="86799" x="1800225" y="5195888"/>
          <p14:tracePt t="86829" x="1685925" y="5214938"/>
          <p14:tracePt t="86857" x="1500188" y="5229225"/>
          <p14:tracePt t="86863" x="1462088" y="5229225"/>
          <p14:tracePt t="86873" x="1423988" y="5229225"/>
          <p14:tracePt t="86904" x="1219200" y="5238750"/>
          <p14:tracePt t="86939" x="957263" y="5248275"/>
          <p14:tracePt t="86944" x="909638" y="5248275"/>
          <p14:tracePt t="86967" x="757238" y="5248275"/>
          <p14:tracePt t="87002" x="661988" y="5248275"/>
          <p14:tracePt t="87006" x="642938" y="5257800"/>
          <p14:tracePt t="87013" x="638175" y="5257800"/>
          <p14:tracePt t="87078" x="633413" y="5257800"/>
          <p14:tracePt t="87158" x="623888" y="5238750"/>
          <p14:tracePt t="87204" x="581025" y="5186363"/>
          <p14:tracePt t="87208" x="576263" y="5176838"/>
          <p14:tracePt t="87223" x="561975" y="5153025"/>
          <p14:tracePt t="87265" x="538163" y="5105400"/>
          <p14:tracePt t="87270" x="533400" y="5100638"/>
          <p14:tracePt t="87276" x="533400" y="5095875"/>
          <p14:tracePt t="87486" x="557213" y="5076825"/>
          <p14:tracePt t="87536" x="571500" y="5072063"/>
          <p14:tracePt t="87539" x="581025" y="5067300"/>
          <p14:tracePt t="87587" x="609600" y="5067300"/>
          <p14:tracePt t="87672" x="647700" y="5067300"/>
          <p14:tracePt t="87676" x="657225" y="5067300"/>
          <p14:tracePt t="87722" x="685800" y="5067300"/>
          <p14:tracePt t="87811" x="695325" y="5067300"/>
          <p14:tracePt t="87878" x="790575" y="5067300"/>
          <p14:tracePt t="87920" x="885825" y="5067300"/>
          <p14:tracePt t="87960" x="900113" y="5067300"/>
          <p14:tracePt t="87998" x="938213" y="5067300"/>
          <p14:tracePt t="88059" x="962025" y="5067300"/>
          <p14:tracePt t="88091" x="971550" y="5067300"/>
          <p14:tracePt t="88156" x="985838" y="5067300"/>
          <p14:tracePt t="88187" x="995363" y="5067300"/>
          <p14:tracePt t="88221" x="1000125" y="5067300"/>
          <p14:tracePt t="88270" x="1009650" y="5067300"/>
          <p14:tracePt t="88533" x="1028700" y="5067300"/>
          <p14:tracePt t="88599" x="1028700" y="5062538"/>
          <p14:tracePt t="88628" x="1042988" y="5057775"/>
          <p14:tracePt t="88658" x="1047750" y="5043488"/>
          <p14:tracePt t="88691" x="1076325" y="5019675"/>
          <p14:tracePt t="88737" x="1138238" y="4986338"/>
          <p14:tracePt t="88780" x="1147763" y="4976813"/>
          <p14:tracePt t="88936" x="1157288" y="4967288"/>
          <p14:tracePt t="88952" x="1162050" y="4962525"/>
          <p14:tracePt t="88956" x="1162050" y="4957763"/>
          <p14:tracePt t="88994" x="1166813" y="4953000"/>
          <p14:tracePt t="89032" x="1171575" y="4938713"/>
          <p14:tracePt t="89067" x="1176338" y="4933950"/>
          <p14:tracePt t="89100" x="1176338" y="4924425"/>
          <p14:tracePt t="89139" x="1176338" y="4895850"/>
          <p14:tracePt t="89173" x="1176338" y="4872038"/>
          <p14:tracePt t="89206" x="1181100" y="4862513"/>
          <p14:tracePt t="89247" x="1181100" y="4857750"/>
          <p14:tracePt t="89281" x="1185863" y="4848225"/>
          <p14:tracePt t="89316" x="1185863" y="4843463"/>
          <p14:tracePt t="89357" x="1185863" y="4833938"/>
          <p14:tracePt t="89500" x="1185863" y="4824413"/>
          <p14:tracePt t="89566" x="1185863" y="4814888"/>
          <p14:tracePt t="89623" x="1185863" y="4805363"/>
          <p14:tracePt t="89670" x="1185863" y="4800600"/>
          <p14:tracePt t="89711" x="1185863" y="4791075"/>
          <p14:tracePt t="89753" x="1181100" y="4786313"/>
          <p14:tracePt t="89785" x="1181100" y="4776788"/>
          <p14:tracePt t="89841" x="1181100" y="4762500"/>
          <p14:tracePt t="89875" x="1176338" y="4748213"/>
          <p14:tracePt t="90003" x="1176338" y="4743450"/>
          <p14:tracePt t="90049" x="1176338" y="4738688"/>
          <p14:tracePt t="91143" x="1252538" y="4886325"/>
          <p14:tracePt t="91156" x="1257300" y="4886325"/>
          <p14:tracePt t="91183" x="1262063" y="4895850"/>
          <p14:tracePt t="91224" x="1314450" y="4933950"/>
          <p14:tracePt t="91264" x="1323975" y="4943475"/>
          <p14:tracePt t="91300" x="1333500" y="4953000"/>
          <p14:tracePt t="91330" x="1362075" y="4986338"/>
          <p14:tracePt t="91359" x="1376363" y="4995863"/>
          <p14:tracePt t="91391" x="1381125" y="5000625"/>
          <p14:tracePt t="91442" x="1400175" y="5019675"/>
          <p14:tracePt t="91456" x="1414463" y="5029200"/>
          <p14:tracePt t="91590" x="1419225" y="5033963"/>
          <p14:tracePt t="91640" x="1428750" y="5038725"/>
          <p14:tracePt t="92264" x="1481138" y="5038725"/>
          <p14:tracePt t="92299" x="1543050" y="5038725"/>
          <p14:tracePt t="92303" x="1557338" y="5038725"/>
          <p14:tracePt t="92310" x="1566863" y="5038725"/>
          <p14:tracePt t="92326" x="1581150" y="5038725"/>
          <p14:tracePt t="92331" x="1585913" y="5038725"/>
          <p14:tracePt t="92360" x="1595438" y="5038725"/>
          <p14:tracePt t="92388" x="1600200" y="5038725"/>
          <p14:tracePt t="93475" x="1604963" y="5053013"/>
          <p14:tracePt t="93506" x="1609725" y="5067300"/>
          <p14:tracePt t="93508" x="1614488" y="5067300"/>
          <p14:tracePt t="93554" x="1614488" y="5091113"/>
          <p14:tracePt t="93597" x="1614488" y="5105400"/>
          <p14:tracePt t="93627" x="1614488" y="5119688"/>
          <p14:tracePt t="93661" x="1614488" y="5153025"/>
          <p14:tracePt t="93686" x="1619250" y="5195888"/>
          <p14:tracePt t="93691" x="1619250" y="5205413"/>
          <p14:tracePt t="93707" x="1628775" y="5224463"/>
          <p14:tracePt t="93737" x="1633538" y="5243513"/>
          <p14:tracePt t="93778" x="1647825" y="5362575"/>
          <p14:tracePt t="93785" x="1652588" y="5395913"/>
          <p14:tracePt t="93800" x="1662113" y="5434013"/>
          <p14:tracePt t="93851" x="1695450" y="5562600"/>
          <p14:tracePt t="93853" x="1695450" y="5581650"/>
          <p14:tracePt t="93860" x="1700213" y="5595938"/>
          <p14:tracePt t="93876" x="1704975" y="5614988"/>
          <p14:tracePt t="93909" x="1709738" y="5643563"/>
          <p14:tracePt t="93942" x="1714500" y="5653088"/>
          <p14:tracePt t="94172" x="1714500" y="5648325"/>
          <p14:tracePt t="94258" x="1700213" y="5643563"/>
          <p14:tracePt t="94310" x="1681163" y="5638800"/>
          <p14:tracePt t="94327" x="1671638" y="5638800"/>
          <p14:tracePt t="94376" x="1666875" y="5634038"/>
          <p14:tracePt t="94380" x="1662113" y="5634038"/>
          <p14:tracePt t="94451" x="1619250" y="5619750"/>
          <p14:tracePt t="94456" x="1609725" y="5614988"/>
          <p14:tracePt t="94504" x="1600200" y="5614988"/>
          <p14:tracePt t="94507" x="1581150" y="5610225"/>
          <p14:tracePt t="94556" x="1543050" y="5605463"/>
          <p14:tracePt t="94557" x="1528763" y="5595938"/>
          <p14:tracePt t="94597" x="1519238" y="5595938"/>
          <p14:tracePt t="94623" x="1481138" y="5591175"/>
          <p14:tracePt t="94657" x="1376363" y="5567363"/>
          <p14:tracePt t="94665" x="1366838" y="5567363"/>
          <p14:tracePt t="94671" x="1362075" y="5567363"/>
          <p14:tracePt t="94706" x="1333500" y="5553075"/>
          <p14:tracePt t="94709" x="1323975" y="5553075"/>
          <p14:tracePt t="94812" x="1257300" y="5529263"/>
          <p14:tracePt t="94816" x="1247775" y="5529263"/>
          <p14:tracePt t="94858" x="1209675" y="5514975"/>
          <p14:tracePt t="94893" x="1195388" y="5510213"/>
          <p14:tracePt t="94924" x="1176338" y="5500688"/>
          <p14:tracePt t="94954" x="1157288" y="5495925"/>
          <p14:tracePt t="94960" x="1147763" y="5491163"/>
          <p14:tracePt t="94972" x="1123950" y="5486400"/>
          <p14:tracePt t="94987" x="1114425" y="5481638"/>
          <p14:tracePt t="95079" x="1052513" y="5472113"/>
          <p14:tracePt t="95110" x="1004888" y="5462588"/>
          <p14:tracePt t="95176" x="976313" y="5462588"/>
          <p14:tracePt t="95205" x="942975" y="5457825"/>
          <p14:tracePt t="95250" x="938213" y="5453063"/>
          <p14:tracePt t="95296" x="890588" y="5448300"/>
          <p14:tracePt t="95330" x="857250" y="5448300"/>
          <p14:tracePt t="95375" x="819150" y="5448300"/>
          <p14:tracePt t="95380" x="790575" y="5448300"/>
          <p14:tracePt t="95417" x="747713" y="5438775"/>
          <p14:tracePt t="95489" x="733425" y="5438775"/>
          <p14:tracePt t="95579" x="719138" y="5438775"/>
          <p14:tracePt t="95811" x="723900" y="5434013"/>
          <p14:tracePt t="95854" x="728663" y="5429250"/>
          <p14:tracePt t="95908" x="757238" y="5419725"/>
          <p14:tracePt t="95940" x="776288" y="5414963"/>
          <p14:tracePt t="95990" x="790575" y="5410200"/>
          <p14:tracePt t="96032" x="828675" y="5405438"/>
          <p14:tracePt t="96076" x="881063" y="5405438"/>
          <p14:tracePt t="96109" x="923925" y="5395913"/>
          <p14:tracePt t="96148" x="995363" y="5386388"/>
          <p14:tracePt t="96172" x="1033463" y="5381625"/>
          <p14:tracePt t="96215" x="1076325" y="5376863"/>
          <p14:tracePt t="96248" x="1138238" y="5372100"/>
          <p14:tracePt t="96287" x="1152525" y="5372100"/>
          <p14:tracePt t="96311" x="1166813" y="5372100"/>
          <p14:tracePt t="96315" x="1176338" y="5372100"/>
          <p14:tracePt t="96358" x="1228725" y="5372100"/>
          <p14:tracePt t="96467" x="1343025" y="5372100"/>
          <p14:tracePt t="96488" x="1376363" y="5372100"/>
          <p14:tracePt t="96522" x="1428750" y="5372100"/>
          <p14:tracePt t="96562" x="1528763" y="5372100"/>
          <p14:tracePt t="96604" x="1595438" y="5372100"/>
          <p14:tracePt t="96649" x="1652588" y="5376863"/>
          <p14:tracePt t="96681" x="1776413" y="5381625"/>
          <p14:tracePt t="96715" x="1852613" y="5386388"/>
          <p14:tracePt t="96731" x="1871663" y="5391150"/>
          <p14:tracePt t="96736" x="1881188" y="5391150"/>
          <p14:tracePt t="96752" x="1895475" y="5391150"/>
          <p14:tracePt t="96781" x="1966913" y="5391150"/>
          <p14:tracePt t="96819" x="2095500" y="5395913"/>
          <p14:tracePt t="96848" x="2181225" y="5395913"/>
          <p14:tracePt t="96908" x="2233613" y="5395913"/>
          <p14:tracePt t="96956" x="2324100" y="5410200"/>
          <p14:tracePt t="96981" x="2352675" y="5410200"/>
          <p14:tracePt t="97015" x="2443163" y="5414963"/>
          <p14:tracePt t="97051" x="2486025" y="5414963"/>
          <p14:tracePt t="97081" x="2509838" y="5414963"/>
          <p14:tracePt t="97122" x="2576513" y="5424488"/>
          <p14:tracePt t="97126" x="2581275" y="5424488"/>
          <p14:tracePt t="97343" x="2605088" y="5424488"/>
          <p14:tracePt t="97449" x="2728913" y="5438775"/>
          <p14:tracePt t="97482" x="2767013" y="5438775"/>
          <p14:tracePt t="97488" x="2819400" y="5438775"/>
          <p14:tracePt t="97502" x="2867025" y="5438775"/>
          <p14:tracePt t="97532" x="2962275" y="5438775"/>
          <p14:tracePt t="97570" x="3067050" y="5438775"/>
          <p14:tracePt t="97576" x="3090863" y="5438775"/>
          <p14:tracePt t="97581" x="3109913" y="5438775"/>
          <p14:tracePt t="97596" x="3148013" y="5438775"/>
          <p14:tracePt t="97638" x="3248025" y="5438775"/>
          <p14:tracePt t="97641" x="3262313" y="5438775"/>
          <p14:tracePt t="97655" x="3271838" y="5438775"/>
          <p14:tracePt t="97720" x="3281363" y="5438775"/>
          <p14:tracePt t="97749" x="3286125" y="5438775"/>
          <p14:tracePt t="97781" x="3290888" y="5438775"/>
          <p14:tracePt t="97936" x="3328988" y="5486400"/>
          <p14:tracePt t="97948" x="3328988" y="5529263"/>
          <p14:tracePt t="97953" x="3309938" y="5581650"/>
          <p14:tracePt t="98169" x="3376613" y="5395913"/>
          <p14:tracePt t="98208" x="3381375" y="5391150"/>
          <p14:tracePt t="98210" x="3371850" y="5391150"/>
          <p14:tracePt t="98249" x="3333750" y="5391150"/>
          <p14:tracePt t="98256" x="3328988" y="5391150"/>
          <p14:tracePt t="98312" x="3286125" y="5386388"/>
          <p14:tracePt t="98316" x="3267075" y="5381625"/>
          <p14:tracePt t="98329" x="3257550" y="5381625"/>
          <p14:tracePt t="98331" x="3243263" y="5376863"/>
          <p14:tracePt t="98373" x="3200400" y="5372100"/>
          <p14:tracePt t="98408" x="3176588" y="5372100"/>
          <p14:tracePt t="98413" x="3167063" y="5372100"/>
          <p14:tracePt t="98460" x="3114675" y="5367338"/>
          <p14:tracePt t="98514" x="3086100" y="5362575"/>
          <p14:tracePt t="98578" x="3052763" y="5357813"/>
          <p14:tracePt t="98581" x="3048000" y="5353050"/>
          <p14:tracePt t="98609" x="3033713" y="5353050"/>
          <p14:tracePt t="98645" x="3000375" y="5353050"/>
          <p14:tracePt t="98660" x="2986088" y="5348288"/>
          <p14:tracePt t="98685" x="2981325" y="5348288"/>
          <p14:tracePt t="98751" x="2976563" y="5348288"/>
          <p14:tracePt t="98842" x="2971800" y="5348288"/>
          <p14:tracePt t="98921" x="2962275" y="5348288"/>
          <p14:tracePt t="99160" x="2967038" y="5348288"/>
          <p14:tracePt t="99201" x="2995613" y="5348288"/>
          <p14:tracePt t="99253" x="3019425" y="5348288"/>
          <p14:tracePt t="99290" x="3043238" y="5348288"/>
          <p14:tracePt t="99327" x="3076575" y="5348288"/>
          <p14:tracePt t="99357" x="3086100" y="5348288"/>
          <p14:tracePt t="99438" x="3105150" y="5348288"/>
          <p14:tracePt t="99515" x="3109913" y="5348288"/>
          <p14:tracePt t="99562" x="3128963" y="5348288"/>
          <p14:tracePt t="99592" x="3133725" y="5348288"/>
          <p14:tracePt t="99656" x="3138488" y="5348288"/>
          <p14:tracePt t="99685" x="3143250" y="5348288"/>
          <p14:tracePt t="99721" x="3152775" y="5343525"/>
          <p14:tracePt t="99798" x="3171825" y="5343525"/>
          <p14:tracePt t="99842" x="3176588" y="5338763"/>
          <p14:tracePt t="99935" x="3209925" y="5334000"/>
          <p14:tracePt t="99941" x="3214688" y="5334000"/>
          <p14:tracePt t="99962" x="3228975" y="5334000"/>
          <p14:tracePt t="99966" x="3233738" y="5334000"/>
          <p14:tracePt t="99974" x="3238500" y="5334000"/>
          <p14:tracePt t="99989" x="3257550" y="5334000"/>
          <p14:tracePt t="100030" x="3348038" y="5334000"/>
          <p14:tracePt t="100035" x="3381375" y="5334000"/>
          <p14:tracePt t="100049" x="3429000" y="5334000"/>
          <p14:tracePt t="100084" x="3495675" y="5334000"/>
          <p14:tracePt t="100086" x="3514725" y="5334000"/>
          <p14:tracePt t="100128" x="3571875" y="5334000"/>
          <p14:tracePt t="100130" x="3581400" y="5334000"/>
          <p14:tracePt t="100144" x="3590925" y="5334000"/>
          <p14:tracePt t="100146" x="3600450" y="5334000"/>
          <p14:tracePt t="100187" x="3643313" y="5334000"/>
          <p14:tracePt t="100225" x="3695700" y="5334000"/>
          <p14:tracePt t="100227" x="3714750" y="5334000"/>
          <p14:tracePt t="100264" x="3781425" y="5334000"/>
          <p14:tracePt t="100270" x="3800475" y="5334000"/>
          <p14:tracePt t="100273" x="3805238" y="5334000"/>
          <p14:tracePt t="100286" x="3814763" y="5334000"/>
          <p14:tracePt t="100288" x="3833813" y="5334000"/>
          <p14:tracePt t="100296" x="3843338" y="5334000"/>
          <p14:tracePt t="100316" x="3867150" y="5334000"/>
          <p14:tracePt t="100320" x="3876675" y="5334000"/>
          <p14:tracePt t="100329" x="3890963" y="5334000"/>
          <p14:tracePt t="100346" x="3914775" y="5334000"/>
          <p14:tracePt t="100351" x="3924300" y="5334000"/>
          <p14:tracePt t="100361" x="3933825" y="5334000"/>
          <p14:tracePt t="100366" x="3943350" y="5334000"/>
          <p14:tracePt t="100373" x="3952875" y="5334000"/>
          <p14:tracePt t="100389" x="3957638" y="5334000"/>
          <p14:tracePt t="100394" x="3962400" y="5334000"/>
          <p14:tracePt t="100452" x="4024313" y="5334000"/>
          <p14:tracePt t="100458" x="4038600" y="5334000"/>
          <p14:tracePt t="100461" x="4062413" y="5334000"/>
          <p14:tracePt t="100500" x="4100513" y="5334000"/>
          <p14:tracePt t="100507" x="4114800" y="5334000"/>
          <p14:tracePt t="101205" x="5367338" y="5348288"/>
          <p14:tracePt t="101232" x="5372100" y="5348288"/>
          <p14:tracePt t="101267" x="5395913" y="5348288"/>
          <p14:tracePt t="101348" x="5419725" y="5348288"/>
          <p14:tracePt t="101386" x="5424488" y="5348288"/>
          <p14:tracePt t="101454" x="5472113" y="5348288"/>
          <p14:tracePt t="101481" x="5514975" y="5348288"/>
          <p14:tracePt t="101515" x="5576888" y="5348288"/>
          <p14:tracePt t="101519" x="5591175" y="5348288"/>
          <p14:tracePt t="101531" x="5614988" y="5348288"/>
          <p14:tracePt t="101535" x="5629275" y="5348288"/>
          <p14:tracePt t="101555" x="5672138" y="5348288"/>
          <p14:tracePt t="101565" x="5676900" y="5348288"/>
          <p14:tracePt t="101598" x="5719763" y="5348288"/>
          <p14:tracePt t="101601" x="5734050" y="5348288"/>
          <p14:tracePt t="101646" x="5843588" y="5348288"/>
          <p14:tracePt t="101685" x="5872163" y="5348288"/>
          <p14:tracePt t="101751" x="5957888" y="5362575"/>
          <p14:tracePt t="101759" x="5986463" y="5367338"/>
          <p14:tracePt t="101765" x="6005513" y="5372100"/>
          <p14:tracePt t="101781" x="6034088" y="5381625"/>
          <p14:tracePt t="101789" x="6043613" y="5381625"/>
          <p14:tracePt t="101797" x="6048375" y="5381625"/>
          <p14:tracePt t="101861" x="6100763" y="5386388"/>
          <p14:tracePt t="101863" x="6115050" y="5391150"/>
          <p14:tracePt t="101876" x="6138863" y="5391150"/>
          <p14:tracePt t="101877" x="6153150" y="5391150"/>
          <p14:tracePt t="101892" x="6176963" y="5391150"/>
          <p14:tracePt t="101893" x="6186488" y="5391150"/>
          <p14:tracePt t="101921" x="6205538" y="5391150"/>
          <p14:tracePt t="101923" x="6215063" y="5391150"/>
          <p14:tracePt t="101935" x="6224588" y="5391150"/>
          <p14:tracePt t="101939" x="6234113" y="5391150"/>
          <p14:tracePt t="101956" x="6253163" y="5391150"/>
          <p14:tracePt t="101982" x="6286500" y="5391150"/>
          <p14:tracePt t="101987" x="6296025" y="5391150"/>
          <p14:tracePt t="102013" x="6300788" y="5391150"/>
          <p14:tracePt t="102097" x="6329363" y="5391150"/>
          <p14:tracePt t="102126" x="6334125" y="5391150"/>
          <p14:tracePt t="102201" x="6376988" y="5391150"/>
          <p14:tracePt t="102207" x="6391275" y="5391150"/>
          <p14:tracePt t="102218" x="6400800" y="5391150"/>
          <p14:tracePt t="102251" x="6429375" y="5391150"/>
          <p14:tracePt t="102376" x="6453188" y="5391150"/>
          <p14:tracePt t="102407" x="6486525" y="5391150"/>
          <p14:tracePt t="102411" x="6491288" y="5391150"/>
          <p14:tracePt t="102452" x="6496050" y="5391150"/>
          <p14:tracePt t="102518" x="6510338" y="5391150"/>
          <p14:tracePt t="102564" x="6519863" y="5391150"/>
          <p14:tracePt t="102640" x="6524625" y="5391150"/>
          <p14:tracePt t="103013" x="6519863" y="5391150"/>
          <p14:tracePt t="103047" x="6515100" y="5391150"/>
          <p14:tracePt t="103078" x="6510338" y="5391150"/>
          <p14:tracePt t="103107" x="6505575" y="5395913"/>
          <p14:tracePt t="103157" x="6496050" y="5395913"/>
          <p14:tracePt t="103186" x="6491288" y="5395913"/>
          <p14:tracePt t="103221" x="6481763" y="5395913"/>
          <p14:tracePt t="103248" x="6477000" y="5395913"/>
          <p14:tracePt t="103280" x="6453188" y="5400675"/>
          <p14:tracePt t="103329" x="6424613" y="5405438"/>
          <p14:tracePt t="103333" x="6415088" y="5405438"/>
          <p14:tracePt t="103376" x="6386513" y="5414963"/>
          <p14:tracePt t="103424" x="6257925" y="5419725"/>
          <p14:tracePt t="103451" x="6224588" y="5419725"/>
          <p14:tracePt t="103504" x="6162675" y="5424488"/>
          <p14:tracePt t="103506" x="6143625" y="5424488"/>
          <p14:tracePt t="103534" x="6057900" y="5424488"/>
          <p14:tracePt t="103537" x="6038850" y="5424488"/>
          <p14:tracePt t="103577" x="5962650" y="5429250"/>
          <p14:tracePt t="103580" x="5943600" y="5429250"/>
          <p14:tracePt t="103592" x="5915025" y="5429250"/>
          <p14:tracePt t="103628" x="5738813" y="5434013"/>
          <p14:tracePt t="103657" x="5581650" y="5443538"/>
          <p14:tracePt t="103689" x="5534025" y="5453063"/>
          <p14:tracePt t="103721" x="5457825" y="5457825"/>
          <p14:tracePt t="103723" x="5424488" y="5457825"/>
          <p14:tracePt t="103736" x="5395913" y="5457825"/>
          <p14:tracePt t="103739" x="5362575" y="5457825"/>
          <p14:tracePt t="103754" x="5286375" y="5457825"/>
          <p14:tracePt t="103798" x="5233988" y="5462588"/>
          <p14:tracePt t="103843" x="5153025" y="5472113"/>
          <p14:tracePt t="103877" x="5043488" y="5472113"/>
          <p14:tracePt t="103907" x="4995863" y="5472113"/>
          <p14:tracePt t="103910" x="4976813" y="5472113"/>
          <p14:tracePt t="103935" x="4943475" y="5476875"/>
          <p14:tracePt t="103967" x="4886325" y="5476875"/>
          <p14:tracePt t="103974" x="4867275" y="5476875"/>
          <p14:tracePt t="104001" x="4772025" y="5476875"/>
          <p14:tracePt t="104032" x="4691063" y="5476875"/>
          <p14:tracePt t="104037" x="4652963" y="5476875"/>
          <p14:tracePt t="104048" x="4614863" y="5476875"/>
          <p14:tracePt t="104076" x="4510088" y="5476875"/>
          <p14:tracePt t="104090" x="4448175" y="5476875"/>
          <p14:tracePt t="104126" x="4376738" y="5476875"/>
          <p14:tracePt t="104127" x="4348163" y="5476875"/>
          <p14:tracePt t="104141" x="4300538" y="5476875"/>
          <p14:tracePt t="104143" x="4262438" y="5476875"/>
          <p14:tracePt t="104159" x="4210050" y="5476875"/>
          <p14:tracePt t="104173" x="4152900" y="5472113"/>
          <p14:tracePt t="104206" x="4114800" y="5467350"/>
          <p14:tracePt t="104234" x="4086225" y="5467350"/>
          <p14:tracePt t="104248" x="3990975" y="5462588"/>
          <p14:tracePt t="104263" x="3848100" y="5448300"/>
          <p14:tracePt t="104313" x="3709988" y="5434013"/>
          <p14:tracePt t="104360" x="3662363" y="5434013"/>
          <p14:tracePt t="104388" x="3586163" y="5434013"/>
          <p14:tracePt t="104391" x="3562350" y="5434013"/>
          <p14:tracePt t="104409" x="3524250" y="5429250"/>
          <p14:tracePt t="104458" x="3490913" y="5429250"/>
          <p14:tracePt t="104499" x="3419475" y="5429250"/>
          <p14:tracePt t="104531" x="3309938" y="5424488"/>
          <p14:tracePt t="104535" x="3290888" y="5424488"/>
          <p14:tracePt t="104548" x="3267075" y="5424488"/>
          <p14:tracePt t="104580" x="3209925" y="5424488"/>
          <p14:tracePt t="104598" x="3181350" y="5424488"/>
          <p14:tracePt t="104600" x="3157538" y="5424488"/>
          <p14:tracePt t="104610" x="3143250" y="5424488"/>
          <p14:tracePt t="104625" x="3105150" y="5424488"/>
          <p14:tracePt t="104658" x="3033713" y="5424488"/>
          <p14:tracePt t="104689" x="2947988" y="5424488"/>
          <p14:tracePt t="104693" x="2928938" y="5424488"/>
          <p14:tracePt t="104722" x="2857500" y="5424488"/>
          <p14:tracePt t="104753" x="2747963" y="5424488"/>
          <p14:tracePt t="104784" x="2514600" y="5400675"/>
          <p14:tracePt t="104815" x="2395538" y="5381625"/>
          <p14:tracePt t="104819" x="2381250" y="5381625"/>
          <p14:tracePt t="104826" x="2366963" y="5381625"/>
          <p14:tracePt t="104843" x="2352675" y="5381625"/>
          <p14:tracePt t="104848" x="2343150" y="5381625"/>
          <p14:tracePt t="104893" x="2209800" y="5372100"/>
          <p14:tracePt t="104937" x="2152650" y="5362575"/>
          <p14:tracePt t="104940" x="2147888" y="5362575"/>
          <p14:tracePt t="104985" x="2024063" y="5338763"/>
          <p14:tracePt t="105019" x="1966913" y="5324475"/>
          <p14:tracePt t="105021" x="1962150" y="5324475"/>
          <p14:tracePt t="105050" x="1943100" y="5324475"/>
          <p14:tracePt t="105093" x="1928813" y="5319713"/>
          <p14:tracePt t="105160" x="1876425" y="5295900"/>
          <p14:tracePt t="105190" x="1871663" y="5291138"/>
          <p14:tracePt t="105281" x="1871663" y="5281613"/>
          <p14:tracePt t="105286" x="1871663" y="5272088"/>
          <p14:tracePt t="105344" x="1871663" y="5253038"/>
          <p14:tracePt t="105389" x="1871663" y="5243513"/>
          <p14:tracePt t="105438" x="1885950" y="5224463"/>
          <p14:tracePt t="105442" x="1890713" y="5219700"/>
          <p14:tracePt t="105458" x="1900238" y="5210175"/>
          <p14:tracePt t="105481" x="1909763" y="5205413"/>
          <p14:tracePt t="105514" x="1928813" y="5191125"/>
          <p14:tracePt t="105520" x="1928813" y="5186363"/>
          <p14:tracePt t="105550" x="1952625" y="5172075"/>
          <p14:tracePt t="105584" x="1966913" y="5167313"/>
          <p14:tracePt t="105628" x="1981200" y="5167313"/>
          <p14:tracePt t="105690" x="1995488" y="5162550"/>
          <p14:tracePt t="105720" x="2005013" y="5162550"/>
          <p14:tracePt t="105762" x="2028825" y="5157788"/>
          <p14:tracePt t="105767" x="2047875" y="5153025"/>
          <p14:tracePt t="105813" x="2066925" y="5153025"/>
          <p14:tracePt t="105846" x="2071688" y="5153025"/>
          <p14:tracePt t="105894" x="2124075" y="5153025"/>
          <p14:tracePt t="105924" x="2138363" y="5153025"/>
          <p14:tracePt t="105958" x="2157413" y="5153025"/>
          <p14:tracePt t="105999" x="2214563" y="5157788"/>
          <p14:tracePt t="106031" x="2247900" y="5167313"/>
          <p14:tracePt t="106035" x="2252663" y="5167313"/>
          <p14:tracePt t="106093" x="2309813" y="5181600"/>
          <p14:tracePt t="106127" x="2376488" y="5200650"/>
          <p14:tracePt t="106130" x="2386013" y="5205413"/>
          <p14:tracePt t="106148" x="2395538" y="5205413"/>
          <p14:tracePt t="106208" x="2428875" y="5224463"/>
          <p14:tracePt t="106239" x="2452688" y="5238750"/>
          <p14:tracePt t="106268" x="2462213" y="5243513"/>
          <p14:tracePt t="106298" x="2476500" y="5248275"/>
          <p14:tracePt t="106332" x="2500313" y="5262563"/>
          <p14:tracePt t="106419" x="2524125" y="5276850"/>
          <p14:tracePt t="106452" x="2533650" y="5286375"/>
          <p14:tracePt t="106466" x="2538413" y="5286375"/>
          <p14:tracePt t="106498" x="2547938" y="5295900"/>
          <p14:tracePt t="106545" x="2557463" y="5305425"/>
          <p14:tracePt t="106583" x="2562225" y="5310188"/>
          <p14:tracePt t="106623" x="2566988" y="5314950"/>
          <p14:tracePt t="111008" x="2886075" y="5281613"/>
          <p14:tracePt t="111050" x="2914650" y="5276850"/>
          <p14:tracePt t="111078" x="2938463" y="5272088"/>
          <p14:tracePt t="111107" x="2976563" y="5267325"/>
          <p14:tracePt t="111149" x="3048000" y="5267325"/>
          <p14:tracePt t="111156" x="3062288" y="5267325"/>
          <p14:tracePt t="111190" x="3133725" y="5262563"/>
          <p14:tracePt t="111221" x="3200400" y="5257800"/>
          <p14:tracePt t="111224" x="3205163" y="5257800"/>
          <p14:tracePt t="111235" x="3209925" y="5257800"/>
          <p14:tracePt t="111263" x="3214688" y="5257800"/>
          <p14:tracePt t="111296" x="3233738" y="5253038"/>
          <p14:tracePt t="111455" x="3228975" y="5253038"/>
          <p14:tracePt t="111499" x="3205163" y="5253038"/>
          <p14:tracePt t="111530" x="3138488" y="5253038"/>
          <p14:tracePt t="111534" x="3124200" y="5253038"/>
          <p14:tracePt t="111545" x="3114675" y="5253038"/>
          <p14:tracePt t="111576" x="3043238" y="5257800"/>
          <p14:tracePt t="111609" x="2995613" y="5257800"/>
          <p14:tracePt t="111638" x="2919413" y="5257800"/>
          <p14:tracePt t="111643" x="2890838" y="5257800"/>
          <p14:tracePt t="111654" x="2862263" y="5257800"/>
          <p14:tracePt t="111673" x="2790825" y="5257800"/>
          <p14:tracePt t="111706" x="2743200" y="5257800"/>
          <p14:tracePt t="111710" x="2738438" y="5257800"/>
          <p14:tracePt t="111749" x="2681288" y="5257800"/>
          <p14:tracePt t="111751" x="2662238" y="5257800"/>
          <p14:tracePt t="111778" x="2543175" y="5257800"/>
          <p14:tracePt t="111810" x="2405063" y="5257800"/>
          <p14:tracePt t="111844" x="2243138" y="5257800"/>
          <p14:tracePt t="111847" x="2219325" y="5257800"/>
          <p14:tracePt t="111857" x="2200275" y="5257800"/>
          <p14:tracePt t="111890" x="2138363" y="5257800"/>
          <p14:tracePt t="111893" x="2109788" y="5257800"/>
          <p14:tracePt t="111919" x="2038350" y="5257800"/>
          <p14:tracePt t="111923" x="2014538" y="5257800"/>
          <p14:tracePt t="111936" x="1971675" y="5257800"/>
          <p14:tracePt t="111956" x="1919288" y="5257800"/>
          <p14:tracePt t="111988" x="1824038" y="5243513"/>
          <p14:tracePt t="112012" x="1814513" y="5243513"/>
          <p14:tracePt t="112046" x="1762125" y="5229225"/>
          <p14:tracePt t="112049" x="1724025" y="5224463"/>
          <p14:tracePt t="112061" x="1709738" y="5224463"/>
          <p14:tracePt t="112064" x="1671638" y="5210175"/>
          <p14:tracePt t="112077" x="1628775" y="5195888"/>
          <p14:tracePt t="112080" x="1614488" y="5191125"/>
          <p14:tracePt t="112107" x="1600200" y="5186363"/>
          <p14:tracePt t="112173" x="1538288" y="5162550"/>
          <p14:tracePt t="112175" x="1528763" y="5157788"/>
          <p14:tracePt t="112313" x="1528763" y="5143500"/>
          <p14:tracePt t="112342" x="1528763" y="5129213"/>
          <p14:tracePt t="112372" x="1528763" y="5100638"/>
          <p14:tracePt t="112409" x="1528763" y="5076825"/>
          <p14:tracePt t="112456" x="1528763" y="5057775"/>
          <p14:tracePt t="112481" x="1524000" y="5048250"/>
          <p14:tracePt t="112513" x="1524000" y="5043488"/>
          <p14:tracePt t="112563" x="1524000" y="5038725"/>
          <p14:tracePt t="112841" x="1509713" y="5038725"/>
          <p14:tracePt t="112876" x="1471613" y="5038725"/>
          <p14:tracePt t="112956" x="1447800" y="5038725"/>
          <p14:tracePt t="113000" x="1438275" y="5038725"/>
          <p14:tracePt t="113005" x="1433513" y="5038725"/>
          <p14:tracePt t="113044" x="1423988" y="5038725"/>
          <p14:tracePt t="113048" x="1419225" y="5038725"/>
          <p14:tracePt t="113093" x="1414463" y="5038725"/>
          <p14:tracePt t="113516" x="1433513" y="5033963"/>
          <p14:tracePt t="113562" x="1447800" y="5033963"/>
          <p14:tracePt t="113590" x="1457325" y="5033963"/>
          <p14:tracePt t="113627" x="1528763" y="5033963"/>
          <p14:tracePt t="113655" x="1543050" y="5033963"/>
          <p14:tracePt t="113689" x="1562100" y="5033963"/>
          <p14:tracePt t="113721" x="1585913" y="5033963"/>
          <p14:tracePt t="113750" x="1604963" y="5033963"/>
          <p14:tracePt t="113753" x="1614488" y="5033963"/>
          <p14:tracePt t="113768" x="1624013" y="5033963"/>
          <p14:tracePt t="113784" x="1628775" y="5033963"/>
          <p14:tracePt t="113827" x="1633538" y="5033963"/>
          <p14:tracePt t="113858" x="1690688" y="5033963"/>
          <p14:tracePt t="113863" x="1709738" y="5038725"/>
          <p14:tracePt t="113875" x="1733550" y="5043488"/>
          <p14:tracePt t="113906" x="1781175" y="5048250"/>
          <p14:tracePt t="113910" x="1785938" y="5048250"/>
          <p14:tracePt t="113923" x="1795463" y="5053013"/>
          <p14:tracePt t="113956" x="1828800" y="5067300"/>
          <p14:tracePt t="113967" x="1852613" y="5072063"/>
          <p14:tracePt t="113996" x="1995488" y="5105400"/>
          <p14:tracePt t="114000" x="2052638" y="5119688"/>
          <p14:tracePt t="114014" x="2105025" y="5124450"/>
          <p14:tracePt t="114055" x="2176463" y="5124450"/>
          <p14:tracePt t="114077" x="2205038" y="5124450"/>
          <p14:tracePt t="114108" x="2428875" y="5148263"/>
          <p14:tracePt t="114113" x="2476500" y="5148263"/>
          <p14:tracePt t="114125" x="2590800" y="5153025"/>
          <p14:tracePt t="114154" x="2728913" y="5167313"/>
          <p14:tracePt t="114157" x="2771775" y="5181600"/>
          <p14:tracePt t="114173" x="2819400" y="5191125"/>
          <p14:tracePt t="114202" x="2900363" y="5195888"/>
          <p14:tracePt t="114240" x="3095625" y="5214938"/>
          <p14:tracePt t="114264" x="3224213" y="5229225"/>
          <p14:tracePt t="114280" x="3267075" y="5229225"/>
          <p14:tracePt t="114311" x="3290888" y="5229225"/>
          <p14:tracePt t="114315" x="3328988" y="5229225"/>
          <p14:tracePt t="114329" x="3386138" y="5233988"/>
          <p14:tracePt t="114360" x="3524250" y="5238750"/>
          <p14:tracePt t="114387" x="3567113" y="5243513"/>
          <p14:tracePt t="114392" x="3576638" y="5243513"/>
          <p14:tracePt t="114450" x="3733800" y="5257800"/>
          <p14:tracePt t="114482" x="3795713" y="5262563"/>
          <p14:tracePt t="114563" x="3819525" y="5262563"/>
          <p14:tracePt t="114569" x="3824288" y="5262563"/>
          <p14:tracePt t="114608" x="3838575" y="5262563"/>
          <p14:tracePt t="115342" x="3838575" y="5286375"/>
          <p14:tracePt t="115357" x="3838575" y="5291138"/>
          <p14:tracePt t="115374" x="3838575" y="5300663"/>
          <p14:tracePt t="115407" x="3838575" y="5314950"/>
          <p14:tracePt t="115412" x="3838575" y="5319713"/>
          <p14:tracePt t="115455" x="3838575" y="5348288"/>
          <p14:tracePt t="115501" x="3838575" y="5357813"/>
          <p14:tracePt t="115528" x="3838575" y="5372100"/>
          <p14:tracePt t="115561" x="3838575" y="5395913"/>
          <p14:tracePt t="115592" x="3824288" y="5424488"/>
          <p14:tracePt t="115623" x="3800475" y="5481638"/>
          <p14:tracePt t="115626" x="3790950" y="5495925"/>
          <p14:tracePt t="115642" x="3771900" y="5524500"/>
          <p14:tracePt t="115672" x="3738563" y="5581650"/>
          <p14:tracePt t="115701" x="3709988" y="5629275"/>
          <p14:tracePt t="115710" x="3700463" y="5638800"/>
          <p14:tracePt t="115726" x="3690938" y="5648325"/>
          <p14:tracePt t="115746" x="3681413" y="5653088"/>
          <p14:tracePt t="115753" x="3676650" y="5657850"/>
          <p14:tracePt t="115767" x="3671888" y="5662613"/>
          <p14:tracePt t="115771" x="3667125" y="5667375"/>
          <p14:tracePt t="115811" x="3648075" y="5676900"/>
          <p14:tracePt t="115815" x="3609975" y="5700713"/>
          <p14:tracePt t="115829" x="3581400" y="5710238"/>
          <p14:tracePt t="115859" x="3514725" y="5734050"/>
          <p14:tracePt t="115889" x="3438525" y="5762625"/>
          <p14:tracePt t="115942" x="3395663" y="5776913"/>
          <p14:tracePt t="115960" x="3371850" y="5776913"/>
          <p14:tracePt t="116012" x="3300413" y="5776913"/>
          <p14:tracePt t="116108" x="3281363" y="5762625"/>
          <p14:tracePt t="116114" x="3276600" y="5762625"/>
          <p14:tracePt t="116135" x="3267075" y="5757863"/>
          <p14:tracePt t="116140" x="3267075" y="5753100"/>
          <p14:tracePt t="116173" x="3252788" y="5738813"/>
          <p14:tracePt t="116207" x="3228975" y="5715000"/>
          <p14:tracePt t="116211" x="3224213" y="5715000"/>
          <p14:tracePt t="116218" x="3219450" y="5710238"/>
          <p14:tracePt t="116233" x="3214688" y="5705475"/>
          <p14:tracePt t="116299" x="3214688" y="5700713"/>
          <p14:tracePt t="116384" x="3209925" y="5681663"/>
          <p14:tracePt t="116442" x="3209925" y="5653088"/>
          <p14:tracePt t="116444" x="3209925" y="5643563"/>
          <p14:tracePt t="116475" x="3209925" y="5619750"/>
          <p14:tracePt t="116497" x="3214688" y="5591175"/>
          <p14:tracePt t="116514" x="3224213" y="5562600"/>
          <p14:tracePt t="116519" x="3228975" y="5553075"/>
          <p14:tracePt t="116550" x="3248025" y="5524500"/>
          <p14:tracePt t="116580" x="3295650" y="5457825"/>
          <p14:tracePt t="116614" x="3343275" y="5405438"/>
          <p14:tracePt t="116616" x="3362325" y="5381625"/>
          <p14:tracePt t="116623" x="3381375" y="5372100"/>
          <p14:tracePt t="116640" x="3390900" y="5357813"/>
          <p14:tracePt t="116673" x="3438525" y="5319713"/>
          <p14:tracePt t="116676" x="3448050" y="5310188"/>
          <p14:tracePt t="116714" x="3467100" y="5305425"/>
          <p14:tracePt t="116752" x="3505200" y="5281613"/>
          <p14:tracePt t="116779" x="3590925" y="5238750"/>
          <p14:tracePt t="116811" x="3676650" y="5205413"/>
          <p14:tracePt t="116826" x="3705225" y="5191125"/>
          <p14:tracePt t="116845" x="3724275" y="5186363"/>
          <p14:tracePt t="116888" x="3752850" y="5176838"/>
          <p14:tracePt t="116893" x="3771900" y="5176838"/>
          <p14:tracePt t="116957" x="3776663" y="5176838"/>
          <p14:tracePt t="117236" x="3781425" y="5176838"/>
          <p14:tracePt t="117316" x="3790950" y="5181600"/>
          <p14:tracePt t="117344" x="3795713" y="5186363"/>
          <p14:tracePt t="117394" x="3800475" y="5200650"/>
          <p14:tracePt t="117395" x="3805238" y="5210175"/>
          <p14:tracePt t="117411" x="3819525" y="5229225"/>
          <p14:tracePt t="117426" x="3819525" y="5238750"/>
          <p14:tracePt t="117460" x="3824288" y="5248275"/>
          <p14:tracePt t="117503" x="3829050" y="5272088"/>
          <p14:tracePt t="117545" x="3829050" y="5286375"/>
          <p14:tracePt t="117595" x="3829050" y="5300663"/>
          <p14:tracePt t="117623" x="3829050" y="5310188"/>
          <p14:tracePt t="117656" x="3829050" y="5314950"/>
          <p14:tracePt t="117708" x="3829050" y="5334000"/>
          <p14:tracePt t="117738" x="3814763" y="5367338"/>
          <p14:tracePt t="117763" x="3805238" y="5376863"/>
          <p14:tracePt t="117796" x="3790950" y="5400675"/>
          <p14:tracePt t="117834" x="3762375" y="5429250"/>
          <p14:tracePt t="117873" x="3733800" y="5457825"/>
          <p14:tracePt t="117905" x="3705225" y="5476875"/>
          <p14:tracePt t="117909" x="3695700" y="5481638"/>
          <p14:tracePt t="117949" x="3648075" y="5505450"/>
          <p14:tracePt t="117989" x="3576638" y="5538788"/>
          <p14:tracePt t="118013" x="3552825" y="5543550"/>
          <p14:tracePt t="118045" x="3500438" y="5548313"/>
          <p14:tracePt t="118080" x="3467100" y="5548313"/>
          <p14:tracePt t="118086" x="3462338" y="5548313"/>
          <p14:tracePt t="118126" x="3414713" y="5534025"/>
          <p14:tracePt t="118130" x="3405188" y="5529263"/>
          <p14:tracePt t="118174" x="3390900" y="5524500"/>
          <p14:tracePt t="118218" x="3348038" y="5500688"/>
          <p14:tracePt t="118222" x="3338513" y="5495925"/>
          <p14:tracePt t="118234" x="3319463" y="5486400"/>
          <p14:tracePt t="118236" x="3309938" y="5481638"/>
          <p14:tracePt t="118272" x="3295650" y="5472113"/>
          <p14:tracePt t="118326" x="3248025" y="5453063"/>
          <p14:tracePt t="118360" x="3205163" y="5438775"/>
          <p14:tracePt t="118388" x="3186113" y="5424488"/>
          <p14:tracePt t="118393" x="3171825" y="5419725"/>
          <p14:tracePt t="118407" x="3162300" y="5414963"/>
          <p14:tracePt t="118409" x="3143250" y="5405438"/>
          <p14:tracePt t="118424" x="3124200" y="5395913"/>
          <p14:tracePt t="118438" x="3109913" y="5391150"/>
          <p14:tracePt t="118442" x="3100388" y="5386388"/>
          <p14:tracePt t="118459" x="3081338" y="5376863"/>
          <p14:tracePt t="118489" x="3048000" y="5367338"/>
          <p14:tracePt t="118516" x="2995613" y="5357813"/>
          <p14:tracePt t="118530" x="2967038" y="5348288"/>
          <p14:tracePt t="118536" x="2947988" y="5338763"/>
          <p14:tracePt t="118549" x="2928938" y="5334000"/>
          <p14:tracePt t="118581" x="2895600" y="5319713"/>
          <p14:tracePt t="118607" x="2886075" y="5314950"/>
          <p14:tracePt t="118857" x="2886075" y="5300663"/>
          <p14:tracePt t="118890" x="2886075" y="5267325"/>
          <p14:tracePt t="118906" x="2886075" y="5253038"/>
          <p14:tracePt t="118923" x="2886075" y="5243513"/>
          <p14:tracePt t="118954" x="2886075" y="5238750"/>
          <p14:tracePt t="119005" x="2886075" y="5224463"/>
          <p14:tracePt t="119034" x="2890838" y="5205413"/>
          <p14:tracePt t="119061" x="2895600" y="5181600"/>
          <p14:tracePt t="119108" x="2905125" y="5162550"/>
          <p14:tracePt t="119137" x="2909888" y="5153025"/>
          <p14:tracePt t="119154" x="2909888" y="5148263"/>
          <p14:tracePt t="119264" x="2914650" y="5143500"/>
          <p14:tracePt t="119417" x="2919413" y="5143500"/>
          <p14:tracePt t="119501" x="2924175" y="5143500"/>
          <p14:tracePt t="119595" x="2995613" y="5143500"/>
          <p14:tracePt t="119625" x="3019425" y="5143500"/>
          <p14:tracePt t="119661" x="3067050" y="5148263"/>
          <p14:tracePt t="119691" x="3095625" y="5157788"/>
          <p14:tracePt t="119719" x="3133725" y="5167313"/>
          <p14:tracePt t="119722" x="3148013" y="5172075"/>
          <p14:tracePt t="119734" x="3157538" y="5176838"/>
          <p14:tracePt t="119738" x="3167063" y="5181600"/>
          <p14:tracePt t="119755" x="3181350" y="5186363"/>
          <p14:tracePt t="119759" x="3190875" y="5186363"/>
          <p14:tracePt t="119803" x="3209925" y="5191125"/>
          <p14:tracePt t="119844" x="3233738" y="5200650"/>
          <p14:tracePt t="119851" x="3238500" y="5200650"/>
          <p14:tracePt t="119905" x="3243263" y="5200650"/>
          <p14:tracePt t="119943" x="3281363" y="5214938"/>
          <p14:tracePt t="119968" x="3300413" y="5214938"/>
          <p14:tracePt t="119972" x="3305175" y="5214938"/>
          <p14:tracePt t="119981" x="3309938" y="5214938"/>
          <p14:tracePt t="119986" x="3314700" y="5214938"/>
          <p14:tracePt t="120014" x="3343275" y="5219700"/>
          <p14:tracePt t="120017" x="3352800" y="5224463"/>
          <p14:tracePt t="120033" x="3367088" y="5224463"/>
          <p14:tracePt t="120035" x="3371850" y="5224463"/>
          <p14:tracePt t="120050" x="3381375" y="5229225"/>
          <p14:tracePt t="120052" x="3390900" y="5229225"/>
          <p14:tracePt t="120064" x="3409950" y="5229225"/>
          <p14:tracePt t="120109" x="3452813" y="5233988"/>
          <p14:tracePt t="120112" x="3462338" y="5233988"/>
          <p14:tracePt t="120125" x="3481388" y="5238750"/>
          <p14:tracePt t="120164" x="3600450" y="5243513"/>
          <p14:tracePt t="120171" x="3614738" y="5253038"/>
          <p14:tracePt t="120201" x="3667125" y="5262563"/>
          <p14:tracePt t="120208" x="3676650" y="5262563"/>
          <p14:tracePt t="120222" x="3686175" y="5262563"/>
          <p14:tracePt t="120223" x="3695700" y="5267325"/>
          <p14:tracePt t="120265" x="3743325" y="5272088"/>
          <p14:tracePt t="120304" x="3843338" y="5295900"/>
          <p14:tracePt t="120305" x="3848100" y="5300663"/>
          <p14:tracePt t="120342" x="3852863" y="5300663"/>
          <p14:tracePt t="120379" x="3881438" y="5319713"/>
          <p14:tracePt t="120407" x="3910013" y="5353050"/>
          <p14:tracePt t="120411" x="3924300" y="5362575"/>
          <p14:tracePt t="120458" x="3957638" y="5457825"/>
          <p14:tracePt t="120497" x="3957638" y="5538788"/>
          <p14:tracePt t="121077" x="3281363" y="5824538"/>
          <p14:tracePt t="121080" x="3276600" y="5824538"/>
          <p14:tracePt t="121112" x="3271838" y="5824538"/>
          <p14:tracePt t="121160" x="3243263" y="5824538"/>
          <p14:tracePt t="121187" x="3214688" y="5819775"/>
          <p14:tracePt t="121224" x="3176588" y="5815013"/>
          <p14:tracePt t="121250" x="3148013" y="5805488"/>
          <p14:tracePt t="121254" x="3138488" y="5805488"/>
          <p14:tracePt t="121267" x="3133725" y="5805488"/>
          <p14:tracePt t="121341" x="3090863" y="5795963"/>
          <p14:tracePt t="121348" x="3076575" y="5795963"/>
          <p14:tracePt t="121360" x="3067050" y="5791200"/>
          <p14:tracePt t="121389" x="3052763" y="5791200"/>
          <p14:tracePt t="121435" x="3005138" y="5786438"/>
          <p14:tracePt t="121439" x="2995613" y="5781675"/>
          <p14:tracePt t="121452" x="2971800" y="5776913"/>
          <p14:tracePt t="121453" x="2947988" y="5772150"/>
          <p14:tracePt t="121481" x="2900363" y="5762625"/>
          <p14:tracePt t="121513" x="2862263" y="5753100"/>
          <p14:tracePt t="121545" x="2809875" y="5734050"/>
          <p14:tracePt t="121552" x="2790825" y="5724525"/>
          <p14:tracePt t="121579" x="2738438" y="5715000"/>
          <p14:tracePt t="121581" x="2733675" y="5710238"/>
          <p14:tracePt t="121595" x="2728913" y="5710238"/>
          <p14:tracePt t="121599" x="2724150" y="5710238"/>
          <p14:tracePt t="121638" x="2719388" y="5710238"/>
          <p14:tracePt t="121674" x="2690813" y="5700713"/>
          <p14:tracePt t="121700" x="2647950" y="5681663"/>
          <p14:tracePt t="121704" x="2643188" y="5681663"/>
          <p14:tracePt t="121733" x="2633663" y="5681663"/>
          <p14:tracePt t="121780" x="2605088" y="5653088"/>
          <p14:tracePt t="121785" x="2600325" y="5648325"/>
          <p14:tracePt t="121798" x="2600325" y="5643563"/>
          <p14:tracePt t="121813" x="2595563" y="5643563"/>
          <p14:tracePt t="121818" x="2595563" y="5638800"/>
          <p14:tracePt t="121857" x="2581275" y="5624513"/>
          <p14:tracePt t="121860" x="2581275" y="5619750"/>
          <p14:tracePt t="121888" x="2571750" y="5595938"/>
          <p14:tracePt t="121920" x="2562225" y="5548313"/>
          <p14:tracePt t="121951" x="2552700" y="5500688"/>
          <p14:tracePt t="121956" x="2552700" y="5486400"/>
          <p14:tracePt t="121985" x="2552700" y="5453063"/>
          <p14:tracePt t="121989" x="2552700" y="5448300"/>
          <p14:tracePt t="122018" x="2552700" y="5419725"/>
          <p14:tracePt t="122063" x="2552700" y="5395913"/>
          <p14:tracePt t="122069" x="2552700" y="5391150"/>
          <p14:tracePt t="122079" x="2552700" y="5381625"/>
          <p14:tracePt t="122106" x="2557463" y="5348288"/>
          <p14:tracePt t="122124" x="2562225" y="5338763"/>
          <p14:tracePt t="122129" x="2562225" y="5334000"/>
          <p14:tracePt t="122155" x="2562225" y="5324475"/>
          <p14:tracePt t="122189" x="2581275" y="5286375"/>
          <p14:tracePt t="122216" x="2590800" y="5272088"/>
          <p14:tracePt t="122246" x="2624138" y="5238750"/>
          <p14:tracePt t="122282" x="2671763" y="5162550"/>
          <p14:tracePt t="122329" x="2724150" y="5100638"/>
          <p14:tracePt t="122332" x="2752725" y="5067300"/>
          <p14:tracePt t="122346" x="2786063" y="5033963"/>
          <p14:tracePt t="122390" x="2838450" y="4986338"/>
          <p14:tracePt t="122425" x="2862263" y="4972050"/>
          <p14:tracePt t="122453" x="2886075" y="4962525"/>
          <p14:tracePt t="122500" x="2919413" y="4948238"/>
          <p14:tracePt t="122533" x="2933700" y="4943475"/>
          <p14:tracePt t="122569" x="2943225" y="4938713"/>
          <p14:tracePt t="122607" x="2967038" y="4933950"/>
          <p14:tracePt t="122639" x="3028950" y="4919663"/>
          <p14:tracePt t="122657" x="3048000" y="4919663"/>
          <p14:tracePt t="122686" x="3100388" y="4919663"/>
          <p14:tracePt t="122735" x="3205163" y="4919663"/>
          <p14:tracePt t="122782" x="3238500" y="4919663"/>
          <p14:tracePt t="122812" x="3371850" y="4957763"/>
          <p14:tracePt t="122827" x="3395663" y="4962525"/>
          <p14:tracePt t="122857" x="3400425" y="4962525"/>
          <p14:tracePt t="122905" x="3457575" y="4986338"/>
          <p14:tracePt t="122910" x="3471863" y="4991100"/>
          <p14:tracePt t="122922" x="3495675" y="5005388"/>
          <p14:tracePt t="122923" x="3505200" y="5005388"/>
          <p14:tracePt t="122938" x="3519488" y="5014913"/>
          <p14:tracePt t="122955" x="3524250" y="5019675"/>
          <p14:tracePt t="122987" x="3529013" y="5019675"/>
          <p14:tracePt t="123081" x="3590925" y="5100638"/>
          <p14:tracePt t="123108" x="3590925" y="5110163"/>
          <p14:tracePt t="123140" x="3595688" y="5114925"/>
          <p14:tracePt t="123154" x="3595688" y="5119688"/>
          <p14:tracePt t="123158" x="3600450" y="5124450"/>
          <p14:tracePt t="123184" x="3605213" y="5143500"/>
          <p14:tracePt t="123188" x="3609975" y="5148263"/>
          <p14:tracePt t="123200" x="3609975" y="5157788"/>
          <p14:tracePt t="123203" x="3614738" y="5162550"/>
          <p14:tracePt t="123221" x="3619500" y="5181600"/>
          <p14:tracePt t="123225" x="3619500" y="5186363"/>
          <p14:tracePt t="123237" x="3619500" y="5191125"/>
          <p14:tracePt t="123239" x="3624263" y="5200650"/>
          <p14:tracePt t="123263" x="3624263" y="5229225"/>
          <p14:tracePt t="123295" x="3624263" y="5257800"/>
          <p14:tracePt t="123299" x="3624263" y="5272088"/>
          <p14:tracePt t="123311" x="3624263" y="5295900"/>
          <p14:tracePt t="123315" x="3624263" y="5310188"/>
          <p14:tracePt t="123329" x="3619500" y="5343525"/>
          <p14:tracePt t="123358" x="3605213" y="5391150"/>
          <p14:tracePt t="123360" x="3600450" y="5405438"/>
          <p14:tracePt t="123390" x="3576638" y="5448300"/>
          <p14:tracePt t="123421" x="3552825" y="5476875"/>
          <p14:tracePt t="123454" x="3509963" y="5529263"/>
          <p14:tracePt t="123457" x="3495675" y="5548313"/>
          <p14:tracePt t="123503" x="3457575" y="5595938"/>
          <p14:tracePt t="123528" x="3424238" y="5614988"/>
          <p14:tracePt t="123562" x="3419475" y="5624513"/>
          <p14:tracePt t="123624" x="3414713" y="5624513"/>
          <p14:tracePt t="123670" x="3400425" y="5629275"/>
          <p14:tracePt t="123675" x="3395663" y="5629275"/>
          <p14:tracePt t="123702" x="3386138" y="5634038"/>
          <p14:tracePt t="123706" x="3381375" y="5638800"/>
          <p14:tracePt t="123733" x="3362325" y="5643563"/>
          <p14:tracePt t="123738" x="3357563" y="5643563"/>
          <p14:tracePt t="123751" x="3333750" y="5653088"/>
          <p14:tracePt t="123780" x="3276600" y="5662613"/>
          <p14:tracePt t="123787" x="3262313" y="5672138"/>
          <p14:tracePt t="123797" x="3248025" y="5676900"/>
          <p14:tracePt t="123827" x="3195638" y="5691188"/>
          <p14:tracePt t="123831" x="3186113" y="5691188"/>
          <p14:tracePt t="123844" x="3176588" y="5691188"/>
          <p14:tracePt t="123846" x="3167063" y="5691188"/>
          <p14:tracePt t="123879" x="3124200" y="5695950"/>
          <p14:tracePt t="123909" x="3067050" y="5691188"/>
          <p14:tracePt t="123940" x="2986088" y="5667375"/>
          <p14:tracePt t="123944" x="2962275" y="5662613"/>
          <p14:tracePt t="123969" x="2900363" y="5657850"/>
          <p14:tracePt t="123973" x="2881313" y="5657850"/>
          <p14:tracePt t="124014" x="2790825" y="5629275"/>
          <p14:tracePt t="124049" x="2709863" y="5562600"/>
          <p14:tracePt t="124078" x="2652713" y="5505450"/>
          <p14:tracePt t="124107" x="2619375" y="5453063"/>
          <p14:tracePt t="124111" x="2614613" y="5438775"/>
          <p14:tracePt t="124137" x="2600325" y="5414963"/>
          <p14:tracePt t="124140" x="2595563" y="5405438"/>
          <p14:tracePt t="124155" x="2595563" y="5395913"/>
          <p14:tracePt t="124173" x="2590800" y="5381625"/>
          <p14:tracePt t="124204" x="2590800" y="5376863"/>
          <p14:tracePt t="124233" x="2586038" y="5357813"/>
          <p14:tracePt t="124237" x="2586038" y="5291138"/>
          <p14:tracePt t="124250" x="2586038" y="5262563"/>
          <p14:tracePt t="124254" x="2586038" y="5224463"/>
          <p14:tracePt t="124261" x="2586038" y="5181600"/>
          <p14:tracePt t="124299" x="2624138" y="5000625"/>
          <p14:tracePt t="124328" x="2686050" y="4910138"/>
          <p14:tracePt t="124333" x="2695575" y="4891088"/>
          <p14:tracePt t="124346" x="2709863" y="4876800"/>
          <p14:tracePt t="124352" x="2728913" y="4867275"/>
          <p14:tracePt t="124361" x="2733675" y="4857750"/>
          <p14:tracePt t="124363" x="2747963" y="4852988"/>
          <p14:tracePt t="124374" x="2752725" y="4843463"/>
          <p14:tracePt t="124406" x="2786063" y="4838700"/>
          <p14:tracePt t="124410" x="2790825" y="4833938"/>
          <p14:tracePt t="124451" x="2828925" y="4829175"/>
          <p14:tracePt t="124454" x="2838450" y="4829175"/>
          <p14:tracePt t="124485" x="2905125" y="4829175"/>
          <p14:tracePt t="124513" x="2990850" y="4829175"/>
          <p14:tracePt t="124546" x="3067050" y="4838700"/>
          <p14:tracePt t="124579" x="3143250" y="4872038"/>
          <p14:tracePt t="124582" x="3157538" y="4876800"/>
          <p14:tracePt t="124595" x="3167063" y="4881563"/>
          <p14:tracePt t="124597" x="3176588" y="4886325"/>
          <p14:tracePt t="124639" x="3248025" y="4943475"/>
          <p14:tracePt t="124643" x="3257550" y="4962525"/>
          <p14:tracePt t="124657" x="3271838" y="4981575"/>
          <p14:tracePt t="124684" x="3290888" y="5010150"/>
          <p14:tracePt t="124688" x="3295650" y="5019675"/>
          <p14:tracePt t="124745" x="3324225" y="5105400"/>
          <p14:tracePt t="124749" x="3324225" y="5114925"/>
          <p14:tracePt t="124763" x="3328988" y="5143500"/>
          <p14:tracePt t="124769" x="3328988" y="5153025"/>
          <p14:tracePt t="124784" x="3333750" y="5191125"/>
          <p14:tracePt t="124812" x="3333750" y="5229225"/>
          <p14:tracePt t="124815" x="3333750" y="5257800"/>
          <p14:tracePt t="124829" x="3333750" y="5291138"/>
          <p14:tracePt t="124863" x="3333750" y="5324475"/>
          <p14:tracePt t="124890" x="3333750" y="5362575"/>
          <p14:tracePt t="124921" x="3333750" y="5372100"/>
          <p14:tracePt t="124953" x="3328988" y="5386388"/>
          <p14:tracePt t="124987" x="3324225" y="5395913"/>
          <p14:tracePt t="125456" x="3214688" y="5434013"/>
          <p14:tracePt t="125458" x="3190875" y="5438775"/>
          <p14:tracePt t="125498" x="3100388" y="5472113"/>
          <p14:tracePt t="125503" x="3076575" y="5476875"/>
          <p14:tracePt t="125535" x="3009900" y="5491163"/>
          <p14:tracePt t="125539" x="2976563" y="5495925"/>
          <p14:tracePt t="125543" x="2947988" y="5495925"/>
          <p14:tracePt t="125562" x="2895600" y="5500688"/>
          <p14:tracePt t="125565" x="2867025" y="5500688"/>
          <p14:tracePt t="125607" x="2786063" y="5491163"/>
          <p14:tracePt t="125610" x="2767013" y="5481638"/>
          <p14:tracePt t="125642" x="2695575" y="5424488"/>
          <p14:tracePt t="125664" x="2643188" y="5372100"/>
          <p14:tracePt t="125701" x="2576513" y="5295900"/>
          <p14:tracePt t="125706" x="2566988" y="5281613"/>
          <p14:tracePt t="125712" x="2562225" y="5272088"/>
          <p14:tracePt t="125725" x="2552700" y="5253038"/>
          <p14:tracePt t="125746" x="2533650" y="5219700"/>
          <p14:tracePt t="125789" x="2509838" y="5148263"/>
          <p14:tracePt t="125797" x="2509838" y="5133975"/>
          <p14:tracePt t="125843" x="2509838" y="5067300"/>
          <p14:tracePt t="125848" x="2509838" y="5057775"/>
          <p14:tracePt t="125889" x="2519363" y="5019675"/>
          <p14:tracePt t="125894" x="2524125" y="5010150"/>
          <p14:tracePt t="125939" x="2562225" y="4962525"/>
          <p14:tracePt t="125957" x="2600325" y="4929188"/>
          <p14:tracePt t="125989" x="2657475" y="4881563"/>
          <p14:tracePt t="125990" x="2662238" y="4872038"/>
          <p14:tracePt t="126006" x="2686050" y="4857750"/>
          <p14:tracePt t="126036" x="2705100" y="4843463"/>
          <p14:tracePt t="126092" x="2738438" y="4829175"/>
          <p14:tracePt t="126123" x="2776538" y="4819650"/>
          <p14:tracePt t="126156" x="2800350" y="4819650"/>
          <p14:tracePt t="126174" x="2809875" y="4819650"/>
          <p14:tracePt t="126202" x="2828925" y="4819650"/>
          <p14:tracePt t="126237" x="2928938" y="4819650"/>
          <p14:tracePt t="126241" x="2938463" y="4819650"/>
          <p14:tracePt t="126286" x="2947988" y="4819650"/>
          <p14:tracePt t="126321" x="2986088" y="4819650"/>
          <p14:tracePt t="126326" x="3000375" y="4824413"/>
          <p14:tracePt t="126330" x="3014663" y="4829175"/>
          <p14:tracePt t="126376" x="3076575" y="4829175"/>
          <p14:tracePt t="126381" x="3086100" y="4829175"/>
          <p14:tracePt t="126427" x="3143250" y="4829175"/>
          <p14:tracePt t="126460" x="3190875" y="4833938"/>
          <p14:tracePt t="126488" x="3228975" y="4833938"/>
          <p14:tracePt t="126524" x="3248025" y="4833938"/>
          <p14:tracePt t="126578" x="3276600" y="4838700"/>
          <p14:tracePt t="126587" x="3286125" y="4843463"/>
          <p14:tracePt t="126591" x="3305175" y="4852988"/>
          <p14:tracePt t="126626" x="3352800" y="4862513"/>
          <p14:tracePt t="126658" x="3376613" y="4872038"/>
          <p14:tracePt t="126718" x="3409950" y="4891088"/>
          <p14:tracePt t="126754" x="3452813" y="4905375"/>
          <p14:tracePt t="126799" x="3462338" y="4914900"/>
          <p14:tracePt t="126803" x="3467100" y="4919663"/>
          <p14:tracePt t="126819" x="3471863" y="4924425"/>
          <p14:tracePt t="126859" x="3500438" y="4948238"/>
          <p14:tracePt t="126905" x="3519488" y="4967288"/>
          <p14:tracePt t="126941" x="3524250" y="4972050"/>
          <p14:tracePt t="126981" x="3524250" y="4976813"/>
          <p14:tracePt t="127147" x="3529013" y="4986338"/>
          <p14:tracePt t="127204" x="3529013" y="4991100"/>
          <p14:tracePt t="127314" x="3533775" y="4991100"/>
          <p14:tracePt t="127675" x="3533775" y="5000625"/>
          <p14:tracePt t="127717" x="3533775" y="5005388"/>
          <p14:tracePt t="127859" x="3533775" y="5024438"/>
          <p14:tracePt t="127893" x="3533775" y="5038725"/>
          <p14:tracePt t="127922" x="3538538" y="5043488"/>
          <p14:tracePt t="127990" x="3538538" y="5048250"/>
          <p14:tracePt t="129328" x="3543300" y="5048250"/>
          <p14:tracePt t="129359" x="3562350" y="5043488"/>
          <p14:tracePt t="129387" x="3586163" y="5029200"/>
          <p14:tracePt t="129427" x="3638550" y="5000625"/>
          <p14:tracePt t="129454" x="3648075" y="4991100"/>
          <p14:tracePt t="129530" x="3662363" y="4991100"/>
          <p14:tracePt t="129563" x="3667125" y="4986338"/>
          <p14:tracePt t="129683" x="3671888" y="4986338"/>
          <p14:tracePt t="135312" x="3733800" y="4791075"/>
          <p14:tracePt t="135315" x="3733800" y="4743450"/>
          <p14:tracePt t="135327" x="3733800" y="4695825"/>
          <p14:tracePt t="135329" x="3733800" y="4657725"/>
          <p14:tracePt t="135343" x="3729038" y="4614863"/>
          <p14:tracePt t="135347" x="3729038" y="4586288"/>
          <p14:tracePt t="135361" x="3724275" y="4529138"/>
          <p14:tracePt t="135393" x="3724275" y="4433888"/>
          <p14:tracePt t="135420" x="3714750" y="4324350"/>
          <p14:tracePt t="135423" x="3709988" y="4286250"/>
          <p14:tracePt t="135452" x="3667125" y="4086225"/>
          <p14:tracePt t="135459" x="3657600" y="4019550"/>
          <p14:tracePt t="135498" x="3600450" y="3767138"/>
          <p14:tracePt t="135530" x="3567113" y="3590925"/>
          <p14:tracePt t="135532" x="3552825" y="3529013"/>
          <p14:tracePt t="135545" x="3552825" y="3500438"/>
          <p14:tracePt t="135547" x="3548063" y="3462338"/>
          <p14:tracePt t="135564" x="3548063" y="3390900"/>
          <p14:tracePt t="135592" x="3548063" y="3271838"/>
          <p14:tracePt t="135622" x="3562350" y="3148013"/>
          <p14:tracePt t="135629" x="3567113" y="3090863"/>
          <p14:tracePt t="135641" x="3567113" y="3076575"/>
          <p14:tracePt t="135668" x="3595688" y="2876550"/>
          <p14:tracePt t="135710" x="3633788" y="2690813"/>
          <p14:tracePt t="135712" x="3638550" y="2633663"/>
          <p14:tracePt t="135752" x="3662363" y="2390775"/>
          <p14:tracePt t="135780" x="3667125" y="2233613"/>
          <p14:tracePt t="135830" x="3667125" y="2043113"/>
          <p14:tracePt t="135833" x="3667125" y="2005013"/>
          <p14:tracePt t="135847" x="3676650" y="1943100"/>
          <p14:tracePt t="135877" x="3676650" y="1862138"/>
          <p14:tracePt t="135906" x="3676650" y="1776413"/>
          <p14:tracePt t="135910" x="3676650" y="1752600"/>
          <p14:tracePt t="135937" x="3676650" y="1657350"/>
          <p14:tracePt t="135944" x="3676650" y="1628775"/>
          <p14:tracePt t="135967" x="3676650" y="1585913"/>
          <p14:tracePt t="135981" x="3676650" y="1566863"/>
          <p14:tracePt t="135986" x="3671888" y="1543050"/>
          <p14:tracePt t="136003" x="3671888" y="1533525"/>
          <p14:tracePt t="136032" x="3662363" y="1495425"/>
          <p14:tracePt t="136075" x="3643313" y="1447800"/>
          <p14:tracePt t="136112" x="3624263" y="1423988"/>
          <p14:tracePt t="136138" x="3614738" y="1409700"/>
          <p14:tracePt t="136172" x="3609975" y="1404938"/>
          <p14:tracePt t="136281" x="3581400" y="1395413"/>
          <p14:tracePt t="136330" x="3567113" y="1395413"/>
          <p14:tracePt t="136361" x="3509963" y="1376363"/>
          <p14:tracePt t="136423" x="3462338" y="1376363"/>
          <p14:tracePt t="136428" x="3457575" y="1376363"/>
          <p14:tracePt t="136437" x="3448050" y="1376363"/>
          <p14:tracePt t="136441" x="3443288" y="1376363"/>
          <p14:tracePt t="136501" x="3395663" y="1371600"/>
          <p14:tracePt t="136528" x="3362325" y="1362075"/>
          <p14:tracePt t="136532" x="3352800" y="1357313"/>
          <p14:tracePt t="136641" x="3343275" y="1357313"/>
          <p14:tracePt t="136830" x="3348038" y="1357313"/>
          <p14:tracePt t="136872" x="3362325" y="1352550"/>
          <p14:tracePt t="136876" x="3371850" y="1352550"/>
          <p14:tracePt t="136889" x="3376613" y="1347788"/>
          <p14:tracePt t="136922" x="3405188" y="1343025"/>
          <p14:tracePt t="136934" x="3409950" y="1343025"/>
          <p14:tracePt t="136954" x="3424238" y="1343025"/>
          <p14:tracePt t="136956" x="3429000" y="1343025"/>
          <p14:tracePt t="136999" x="3476625" y="1343025"/>
          <p14:tracePt t="137031" x="3519488" y="1343025"/>
          <p14:tracePt t="137059" x="3538538" y="1343025"/>
          <p14:tracePt t="137093" x="3624263" y="1343025"/>
          <p14:tracePt t="137141" x="3743325" y="1333500"/>
          <p14:tracePt t="137158" x="3776663" y="1328738"/>
          <p14:tracePt t="137162" x="3786188" y="1328738"/>
          <p14:tracePt t="137204" x="3800475" y="1323975"/>
          <p14:tracePt t="137344" x="3800475" y="1304925"/>
          <p14:tracePt t="137347" x="3800475" y="1300163"/>
          <p14:tracePt t="137359" x="3800475" y="1290638"/>
          <p14:tracePt t="137396" x="3800475" y="1238250"/>
          <p14:tracePt t="137426" x="3800475" y="1190625"/>
          <p14:tracePt t="137455" x="3795713" y="1162050"/>
          <p14:tracePt t="137550" x="3786188" y="1162050"/>
          <p14:tracePt t="137598" x="3771900" y="1152525"/>
          <p14:tracePt t="137639" x="3762375" y="1147763"/>
          <p14:tracePt t="137657" x="3743325" y="1143000"/>
          <p14:tracePt t="137682" x="3709988" y="1138238"/>
          <p14:tracePt t="137685" x="3705225" y="1133475"/>
          <p14:tracePt t="137701" x="3676650" y="1123950"/>
          <p14:tracePt t="137782" x="3657600" y="1114425"/>
          <p14:tracePt t="137812" x="3648075" y="1104900"/>
          <p14:tracePt t="137845" x="3629025" y="1104900"/>
          <p14:tracePt t="137871" x="3619500" y="1104900"/>
          <p14:tracePt t="137892" x="3609975" y="1104900"/>
          <p14:tracePt t="137924" x="3581400" y="1104900"/>
          <p14:tracePt t="137950" x="3576638" y="1104900"/>
          <p14:tracePt t="137982" x="3562350" y="1104900"/>
          <p14:tracePt t="138014" x="3495675" y="1104900"/>
          <p14:tracePt t="138042" x="3476625" y="1104900"/>
          <p14:tracePt t="138076" x="3452813" y="1104900"/>
          <p14:tracePt t="138159" x="3424238" y="1119188"/>
          <p14:tracePt t="138204" x="3395663" y="1133475"/>
          <p14:tracePt t="138231" x="3386138" y="1143000"/>
          <p14:tracePt t="138235" x="3381375" y="1147763"/>
          <p14:tracePt t="138238" x="3376613" y="1152525"/>
          <p14:tracePt t="138251" x="3371850" y="1152525"/>
          <p14:tracePt t="138255" x="3367088" y="1157288"/>
          <p14:tracePt t="138269" x="3362325" y="1166813"/>
          <p14:tracePt t="138297" x="3352800" y="1171575"/>
          <p14:tracePt t="138300" x="3352800" y="1176338"/>
          <p14:tracePt t="138313" x="3348038" y="1181100"/>
          <p14:tracePt t="138357" x="3338513" y="1195388"/>
          <p14:tracePt t="138391" x="3333750" y="1209675"/>
          <p14:tracePt t="138433" x="3333750" y="1223963"/>
          <p14:tracePt t="138459" x="3333750" y="1228725"/>
          <p14:tracePt t="138561" x="3338513" y="1238250"/>
          <p14:tracePt t="138564" x="3348038" y="1243013"/>
          <p14:tracePt t="138592" x="3376613" y="1266825"/>
          <p14:tracePt t="138626" x="3386138" y="1271588"/>
          <p14:tracePt t="138660" x="3414713" y="1285875"/>
          <p14:tracePt t="138706" x="3476625" y="1309688"/>
          <p14:tracePt t="138733" x="3505200" y="1319213"/>
          <p14:tracePt t="138782" x="3533775" y="1328738"/>
          <p14:tracePt t="138845" x="3533775" y="1347788"/>
          <p14:tracePt t="138849" x="3533775" y="1357313"/>
          <p14:tracePt t="138876" x="3533775" y="1376363"/>
          <p14:tracePt t="138906" x="3524250" y="1395413"/>
          <p14:tracePt t="138912" x="3519488" y="1395413"/>
          <p14:tracePt t="138954" x="3505200" y="1409700"/>
          <p14:tracePt t="138960" x="3495675" y="1409700"/>
          <p14:tracePt t="139002" x="3462338" y="1423988"/>
          <p14:tracePt t="139004" x="3452813" y="1423988"/>
          <p14:tracePt t="139017" x="3433763" y="1428750"/>
          <p14:tracePt t="139022" x="3424238" y="1428750"/>
          <p14:tracePt t="139030" x="3419475" y="1428750"/>
          <p14:tracePt t="139045" x="3419475" y="1433513"/>
          <p14:tracePt t="139315" x="3419475" y="1423988"/>
          <p14:tracePt t="139470" x="3424238" y="1414463"/>
          <p14:tracePt t="139518" x="3443288" y="1404938"/>
          <p14:tracePt t="139521" x="3452813" y="1400175"/>
          <p14:tracePt t="139563" x="3486150" y="1395413"/>
          <p14:tracePt t="139608" x="3514725" y="1390650"/>
          <p14:tracePt t="139636" x="3567113" y="1390650"/>
          <p14:tracePt t="139657" x="3576638" y="1390650"/>
          <p14:tracePt t="139684" x="3581400" y="1390650"/>
          <p14:tracePt t="139725" x="3690938" y="1390650"/>
          <p14:tracePt t="139766" x="3724275" y="1390650"/>
          <p14:tracePt t="139803" x="3762375" y="1390650"/>
          <p14:tracePt t="139828" x="3771900" y="1390650"/>
          <p14:tracePt t="140207" x="3767138" y="1390650"/>
          <p14:tracePt t="140247" x="3762375" y="1390650"/>
          <p14:tracePt t="140282" x="3752850" y="1395413"/>
          <p14:tracePt t="140363" x="3743325" y="1395413"/>
          <p14:tracePt t="140394" x="3729038" y="1400175"/>
          <p14:tracePt t="140425" x="3709988" y="1404938"/>
          <p14:tracePt t="140457" x="3652838" y="1409700"/>
          <p14:tracePt t="140501" x="3562350" y="1414463"/>
          <p14:tracePt t="141038" x="1733550" y="1319213"/>
          <p14:tracePt t="141465" x="1733550" y="1333500"/>
          <p14:tracePt t="141498" x="1743075" y="1347788"/>
          <p14:tracePt t="141548" x="1771650" y="1381125"/>
          <p14:tracePt t="141593" x="1824038" y="1419225"/>
          <p14:tracePt t="141622" x="1857375" y="1433513"/>
          <p14:tracePt t="141639" x="1866900" y="1443038"/>
          <p14:tracePt t="141689" x="1985963" y="1490663"/>
          <p14:tracePt t="141719" x="2047875" y="1504950"/>
          <p14:tracePt t="141748" x="2057400" y="1509713"/>
          <p14:tracePt t="141798" x="2090738" y="1519238"/>
          <p14:tracePt t="141803" x="2105025" y="1524000"/>
          <p14:tracePt t="141809" x="2124075" y="1528763"/>
          <p14:tracePt t="141826" x="2133600" y="1533525"/>
          <p14:tracePt t="141832" x="2143125" y="1533525"/>
          <p14:tracePt t="141858" x="2147888" y="1533525"/>
          <p14:tracePt t="141920" x="2190750" y="1538288"/>
          <p14:tracePt t="141924" x="2200275" y="1538288"/>
          <p14:tracePt t="141938" x="2209800" y="1538288"/>
          <p14:tracePt t="141944" x="2214563" y="1538288"/>
          <p14:tracePt t="141968" x="2224088" y="1543050"/>
          <p14:tracePt t="142015" x="2281238" y="1547813"/>
          <p14:tracePt t="142046" x="2328863" y="1552575"/>
          <p14:tracePt t="142076" x="2347913" y="1552575"/>
          <p14:tracePt t="142124" x="2386013" y="1571625"/>
          <p14:tracePt t="142157" x="2419350" y="1581150"/>
          <p14:tracePt t="142161" x="2424113" y="1581150"/>
          <p14:tracePt t="142232" x="2457450" y="1590675"/>
          <p14:tracePt t="142264" x="2500313" y="1600200"/>
          <p14:tracePt t="142294" x="2514600" y="1609725"/>
          <p14:tracePt t="142297" x="2519363" y="1609725"/>
          <p14:tracePt t="142310" x="2524125" y="1619250"/>
          <p14:tracePt t="142341" x="2619375" y="1700213"/>
          <p14:tracePt t="142374" x="2709863" y="1766888"/>
          <p14:tracePt t="142409" x="2805113" y="1852613"/>
          <p14:tracePt t="142438" x="2909888" y="1952625"/>
          <p14:tracePt t="142473" x="3057525" y="2095500"/>
          <p14:tracePt t="142501" x="3105150" y="2143125"/>
          <p14:tracePt t="142516" x="3167063" y="2228850"/>
          <p14:tracePt t="142547" x="3262313" y="2319338"/>
          <p14:tracePt t="142564" x="3343275" y="2390775"/>
          <p14:tracePt t="142567" x="3376613" y="2414588"/>
          <p14:tracePt t="142609" x="3509963" y="2566988"/>
          <p14:tracePt t="142611" x="3538538" y="2609850"/>
          <p14:tracePt t="142660" x="3709988" y="2862263"/>
          <p14:tracePt t="142690" x="3833813" y="3033713"/>
          <p14:tracePt t="142715" x="3871913" y="3095625"/>
          <p14:tracePt t="142748" x="4019550" y="3395663"/>
          <p14:tracePt t="142796" x="4152900" y="3676650"/>
          <p14:tracePt t="142826" x="4257675" y="3914775"/>
          <p14:tracePt t="142829" x="4271963" y="3976688"/>
          <p14:tracePt t="142871" x="4343400" y="4186238"/>
          <p14:tracePt t="142876" x="4357688" y="4229100"/>
          <p14:tracePt t="142922" x="4410075" y="4386263"/>
          <p14:tracePt t="142955" x="4448175" y="4538663"/>
          <p14:tracePt t="142957" x="4462463" y="4586288"/>
          <p14:tracePt t="142970" x="4467225" y="4643438"/>
          <p14:tracePt t="142997" x="4491038" y="4781550"/>
          <p14:tracePt t="143031" x="4500563" y="4895850"/>
          <p14:tracePt t="143034" x="4500563" y="4924425"/>
          <p14:tracePt t="143047" x="4500563" y="4957763"/>
          <p14:tracePt t="143094" x="4500563" y="5000625"/>
          <p14:tracePt t="143142" x="4462463" y="5138738"/>
          <p14:tracePt t="143144" x="4457700" y="5148263"/>
          <p14:tracePt t="143158" x="4448175" y="5167313"/>
          <p14:tracePt t="143187" x="4395788" y="5210175"/>
          <p14:tracePt t="143189" x="4376738" y="5224463"/>
          <p14:tracePt t="143204" x="4352925" y="5238750"/>
          <p14:tracePt t="143232" x="4314825" y="5262563"/>
          <p14:tracePt t="143248" x="4295775" y="5272088"/>
          <p14:tracePt t="143252" x="4286250" y="5276850"/>
          <p14:tracePt t="143278" x="4229100" y="5291138"/>
          <p14:tracePt t="143282" x="4191000" y="5295900"/>
          <p14:tracePt t="143312" x="4005263" y="5310188"/>
          <p14:tracePt t="143317" x="3967163" y="5310188"/>
          <p14:tracePt t="143329" x="3914775" y="5314950"/>
          <p14:tracePt t="143333" x="3857625" y="5314950"/>
          <p14:tracePt t="143346" x="3771900" y="5324475"/>
          <p14:tracePt t="143375" x="3643313" y="5353050"/>
          <p14:tracePt t="143376" x="3571875" y="5367338"/>
          <p14:tracePt t="143391" x="3524250" y="5367338"/>
          <p14:tracePt t="143393" x="3438525" y="5381625"/>
          <p14:tracePt t="143419" x="3162300" y="5395913"/>
          <p14:tracePt t="143455" x="2752725" y="5443538"/>
          <p14:tracePt t="143465" x="2690813" y="5453063"/>
          <p14:tracePt t="143499" x="2414588" y="5467350"/>
          <p14:tracePt t="143504" x="2366963" y="5467350"/>
          <p14:tracePt t="143515" x="2324100" y="5467350"/>
          <p14:tracePt t="143545" x="2147888" y="5448300"/>
          <p14:tracePt t="143592" x="1943100" y="5410200"/>
          <p14:tracePt t="143624" x="1814513" y="5381625"/>
          <p14:tracePt t="143653" x="1704975" y="5357813"/>
          <p14:tracePt t="143657" x="1647825" y="5348288"/>
          <p14:tracePt t="143691" x="1500188" y="5329238"/>
          <p14:tracePt t="143719" x="1457325" y="5329238"/>
          <p14:tracePt t="143722" x="1438275" y="5324475"/>
          <p14:tracePt t="143736" x="1404938" y="5319713"/>
          <p14:tracePt t="143766" x="1338263" y="5305425"/>
          <p14:tracePt t="143768" x="1300163" y="5300663"/>
          <p14:tracePt t="143808" x="1042988" y="5224463"/>
          <p14:tracePt t="143859" x="957263" y="5200650"/>
          <p14:tracePt t="143905" x="957263" y="5191125"/>
          <p14:tracePt t="143920" x="952500" y="5186363"/>
          <p14:tracePt t="143937" x="952500" y="5176838"/>
          <p14:tracePt t="143941" x="947738" y="5167313"/>
          <p14:tracePt t="143959" x="947738" y="5157788"/>
          <p14:tracePt t="143961" x="942975" y="5153025"/>
          <p14:tracePt t="144002" x="928688" y="5100638"/>
          <p14:tracePt t="144031" x="923925" y="5091113"/>
          <p14:tracePt t="144143" x="938213" y="5072063"/>
          <p14:tracePt t="144159" x="957263" y="5062538"/>
          <p14:tracePt t="144190" x="990600" y="5057775"/>
          <p14:tracePt t="144207" x="1038225" y="5048250"/>
          <p14:tracePt t="144208" x="1066800" y="5043488"/>
          <p14:tracePt t="144248" x="1152525" y="5029200"/>
          <p14:tracePt t="144280" x="1233488" y="5029200"/>
          <p14:tracePt t="144284" x="1262063" y="5029200"/>
          <p14:tracePt t="144296" x="1281113" y="5029200"/>
          <p14:tracePt t="144326" x="1390650" y="5029200"/>
          <p14:tracePt t="144330" x="1428750" y="5029200"/>
          <p14:tracePt t="144346" x="1471613" y="5033963"/>
          <p14:tracePt t="144375" x="1543050" y="5043488"/>
          <p14:tracePt t="144404" x="1652588" y="5067300"/>
          <p14:tracePt t="144407" x="1666875" y="5072063"/>
          <p14:tracePt t="144436" x="1781175" y="5095875"/>
          <p14:tracePt t="144458" x="1852613" y="5105400"/>
          <p14:tracePt t="144470" x="1881188" y="5114925"/>
          <p14:tracePt t="144472" x="1914525" y="5124450"/>
          <p14:tracePt t="144516" x="2109788" y="5205413"/>
          <p14:tracePt t="144518" x="2152650" y="5233988"/>
          <p14:tracePt t="144544" x="2233613" y="5276850"/>
          <p14:tracePt t="144549" x="2276475" y="5295900"/>
          <p14:tracePt t="144564" x="2309813" y="5324475"/>
          <p14:tracePt t="144595" x="2409825" y="5372100"/>
          <p14:tracePt t="144622" x="2443163" y="5386388"/>
          <p14:tracePt t="144660" x="2533650" y="5414963"/>
          <p14:tracePt t="144699" x="2686050" y="5457825"/>
          <p14:tracePt t="144736" x="2781300" y="5462588"/>
          <p14:tracePt t="144764" x="2871788" y="5462588"/>
          <p14:tracePt t="144803" x="2976563" y="5462588"/>
          <p14:tracePt t="144843" x="3076575" y="5467350"/>
          <p14:tracePt t="144871" x="3171825" y="5467350"/>
          <p14:tracePt t="144878" x="3190875" y="5467350"/>
          <p14:tracePt t="144892" x="3248025" y="5467350"/>
          <p14:tracePt t="144930" x="3371850" y="5467350"/>
          <p14:tracePt t="144953" x="3395663" y="5462588"/>
          <p14:tracePt t="144982" x="3457575" y="5457825"/>
          <p14:tracePt t="144986" x="3471863" y="5457825"/>
          <p14:tracePt t="145002" x="3514725" y="5457825"/>
          <p14:tracePt t="145006" x="3529013" y="5457825"/>
          <p14:tracePt t="145013" x="3557588" y="5457825"/>
          <p14:tracePt t="145030" x="3590925" y="5457825"/>
          <p14:tracePt t="145034" x="3609975" y="5457825"/>
          <p14:tracePt t="145064" x="3652838" y="5453063"/>
          <p14:tracePt t="145096" x="3714750" y="5443538"/>
          <p14:tracePt t="145102" x="3724275" y="5438775"/>
          <p14:tracePt t="145137" x="3767138" y="5429250"/>
          <p14:tracePt t="145140" x="3771900" y="5429250"/>
          <p14:tracePt t="145155" x="3776663" y="5424488"/>
          <p14:tracePt t="145189" x="3786188" y="5424488"/>
          <p14:tracePt t="145231" x="3819525" y="5424488"/>
          <p14:tracePt t="145248" x="3843338" y="5419725"/>
          <p14:tracePt t="145278" x="3895725" y="5414963"/>
          <p14:tracePt t="145312" x="3924300" y="5405438"/>
          <p14:tracePt t="145345" x="3967163" y="5395913"/>
          <p14:tracePt t="145373" x="4010025" y="5381625"/>
          <p14:tracePt t="145419" x="4033838" y="5381625"/>
          <p14:tracePt t="145454" x="4110038" y="5367338"/>
          <p14:tracePt t="145463" x="4124325" y="5362575"/>
          <p14:tracePt t="145471" x="4129088" y="5362575"/>
          <p14:tracePt t="145512" x="4133850" y="5362575"/>
          <p14:tracePt t="145893" x="4100513" y="5362575"/>
          <p14:tracePt t="145924" x="4038600" y="5353050"/>
          <p14:tracePt t="145927" x="4024313" y="5353050"/>
          <p14:tracePt t="145944" x="4000500" y="5353050"/>
          <p14:tracePt t="145957" x="3967163" y="5348288"/>
          <p14:tracePt t="145972" x="3933825" y="5348288"/>
          <p14:tracePt t="146014" x="3800475" y="5348288"/>
          <p14:tracePt t="146050" x="3738563" y="5353050"/>
          <p14:tracePt t="146081" x="3676650" y="5362575"/>
          <p14:tracePt t="146124" x="3519488" y="5362575"/>
          <p14:tracePt t="146156" x="3500438" y="5362575"/>
          <p14:tracePt t="146202" x="3471863" y="5362575"/>
          <p14:tracePt t="146207" x="3462338" y="5362575"/>
          <p14:tracePt t="146223" x="3438525" y="5367338"/>
          <p14:tracePt t="146228" x="3429000" y="5367338"/>
          <p14:tracePt t="146267" x="3419475" y="5372100"/>
          <p14:tracePt t="146531" x="3429000" y="5367338"/>
          <p14:tracePt t="146536" x="3433763" y="5367338"/>
          <p14:tracePt t="146578" x="3519488" y="5353050"/>
          <p14:tracePt t="146609" x="3576638" y="5343525"/>
          <p14:tracePt t="146626" x="3609975" y="5343525"/>
          <p14:tracePt t="146658" x="3686175" y="5343525"/>
          <p14:tracePt t="146691" x="3771900" y="5343525"/>
          <p14:tracePt t="146727" x="3833813" y="5329238"/>
          <p14:tracePt t="146729" x="3848100" y="5324475"/>
          <p14:tracePt t="146768" x="3943350" y="5314950"/>
          <p14:tracePt t="146804" x="4005263" y="5310188"/>
          <p14:tracePt t="146840" x="4024313" y="5305425"/>
          <p14:tracePt t="146845" x="4029075" y="5305425"/>
          <p14:tracePt t="146861" x="4057650" y="5300663"/>
          <p14:tracePt t="146864" x="4076700" y="5300663"/>
          <p14:tracePt t="146873" x="4095750" y="5295900"/>
          <p14:tracePt t="146890" x="4129088" y="5295900"/>
          <p14:tracePt t="146895" x="4148138" y="5291138"/>
          <p14:tracePt t="146939" x="4214813" y="5286375"/>
          <p14:tracePt t="146957" x="4243388" y="5286375"/>
          <p14:tracePt t="146987" x="4324350" y="5286375"/>
          <p14:tracePt t="146992" x="4348163" y="5286375"/>
          <p14:tracePt t="147038" x="4471988" y="5286375"/>
          <p14:tracePt t="147080" x="4581525" y="5286375"/>
          <p14:tracePt t="147082" x="4595813" y="5286375"/>
          <p14:tracePt t="147096" x="4652963" y="5286375"/>
          <p14:tracePt t="147146" x="4781550" y="5286375"/>
          <p14:tracePt t="147155" x="4805363" y="5281613"/>
          <p14:tracePt t="147186" x="4810125" y="5281613"/>
          <p14:tracePt t="147263" x="4814888" y="5281613"/>
          <p14:tracePt t="147407" x="4810125" y="5281613"/>
          <p14:tracePt t="147442" x="4752975" y="5295900"/>
          <p14:tracePt t="147473" x="4695825" y="5319713"/>
          <p14:tracePt t="147482" x="4681538" y="5319713"/>
          <p14:tracePt t="147487" x="4657725" y="5324475"/>
          <p14:tracePt t="147498" x="4633913" y="5329238"/>
          <p14:tracePt t="147529" x="4533900" y="5334000"/>
          <p14:tracePt t="147565" x="4357688" y="5338763"/>
          <p14:tracePt t="147609" x="4167188" y="5357813"/>
          <p14:tracePt t="147615" x="4143375" y="5362575"/>
          <p14:tracePt t="147623" x="4105275" y="5362575"/>
          <p14:tracePt t="147637" x="4033838" y="5367338"/>
          <p14:tracePt t="147644" x="3995738" y="5367338"/>
          <p14:tracePt t="147659" x="3929063" y="5376863"/>
          <p14:tracePt t="147691" x="3786188" y="5386388"/>
          <p14:tracePt t="147725" x="3695700" y="5395913"/>
          <p14:tracePt t="147726" x="3676650" y="5395913"/>
          <p14:tracePt t="147763" x="3633788" y="5395913"/>
          <p14:tracePt t="147767" x="3619500" y="5395913"/>
          <p14:tracePt t="147800" x="3557588" y="5395913"/>
          <p14:tracePt t="147803" x="3548063" y="5405438"/>
          <p14:tracePt t="147841" x="3529013" y="5405438"/>
          <p14:tracePt t="147873" x="3509963" y="5405438"/>
          <p14:tracePt t="148081" x="3529013" y="5405438"/>
          <p14:tracePt t="148113" x="3533775" y="5405438"/>
          <p14:tracePt t="148141" x="3548063" y="5405438"/>
          <p14:tracePt t="148158" x="3562350" y="5405438"/>
          <p14:tracePt t="148199" x="3600450" y="5400675"/>
          <p14:tracePt t="148232" x="3629025" y="5391150"/>
          <p14:tracePt t="148264" x="3643313" y="5391150"/>
          <p14:tracePt t="148812" x="3648075" y="5391150"/>
          <p14:tracePt t="149548" x="3662363" y="5386388"/>
          <p14:tracePt t="149591" x="3667125" y="5386388"/>
          <p14:tracePt t="149640" x="3681413" y="5386388"/>
          <p14:tracePt t="149656" x="3690938" y="5381625"/>
          <p14:tracePt t="149675" x="3700463" y="5381625"/>
          <p14:tracePt t="149676" x="3705225" y="5376863"/>
          <p14:tracePt t="149691" x="3719513" y="5372100"/>
          <p14:tracePt t="149738" x="3752850" y="5357813"/>
          <p14:tracePt t="149771" x="3771900" y="5353050"/>
          <p14:tracePt t="149800" x="3795713" y="5348288"/>
          <p14:tracePt t="149830" x="3829050" y="5348288"/>
          <p14:tracePt t="149861" x="3871913" y="5334000"/>
          <p14:tracePt t="149891" x="3900488" y="5329238"/>
          <p14:tracePt t="149934" x="3919538" y="5329238"/>
          <p14:tracePt t="151096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29C8C25-8062-4CBB-A3CC-6AE35CE224C5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3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3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02CB08-A495-4023-B9BB-210C1DDA20BF}" type="slidenum">
              <a:rPr lang="en-US" altLang="zh-CN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800" b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归纳循环不变量：当</a:t>
            </a:r>
            <a:r>
              <a:rPr lang="en-US" altLang="zh-CN" sz="3800" b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e</a:t>
            </a:r>
            <a:r>
              <a:rPr lang="zh-CN" altLang="en-US" sz="3800" b="1" smtClean="0">
                <a:latin typeface="华文细黑" panose="02010600040101010101" pitchFamily="2" charset="-122"/>
                <a:ea typeface="华文细黑" panose="02010600040101010101" pitchFamily="2" charset="-122"/>
              </a:rPr>
              <a:t>为奇数的情况</a:t>
            </a: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90600"/>
            <a:ext cx="4572000" cy="51403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int f (int x, int 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//@requires y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//@ensures \result == POW(x,y);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r = 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b = x; /* base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e = y; /* exponent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while (e &gt; 1)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if (e % 2 == 1)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    r = b *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b = b * b;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e = e / 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return r * b;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}</a:t>
            </a:r>
          </a:p>
        </p:txBody>
      </p:sp>
      <p:graphicFrame>
        <p:nvGraphicFramePr>
          <p:cNvPr id="52355" name="Group 13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81085563"/>
              </p:ext>
            </p:extLst>
          </p:nvPr>
        </p:nvGraphicFramePr>
        <p:xfrm>
          <a:off x="3581400" y="2057400"/>
          <a:ext cx="4710113" cy="3308352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28603045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228109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4527555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65510177"/>
                    </a:ext>
                  </a:extLst>
                </a:gridCol>
                <a:gridCol w="747713">
                  <a:extLst>
                    <a:ext uri="{9D8B030D-6E8A-4147-A177-3AD203B41FA5}">
                      <a16:colId xmlns:a16="http://schemas.microsoft.com/office/drawing/2014/main" val="1225781833"/>
                    </a:ext>
                  </a:extLst>
                </a:gridCol>
              </a:tblGrid>
              <a:tr h="827088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Iteration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en-US" altLang="zh-CN" sz="24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926340"/>
                  </a:ext>
                </a:extLst>
              </a:tr>
              <a:tr h="827088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128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78146"/>
                  </a:ext>
                </a:extLst>
              </a:tr>
              <a:tr h="827088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64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149830"/>
                  </a:ext>
                </a:extLst>
              </a:tr>
              <a:tr h="827088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3076573"/>
                  </a:ext>
                </a:extLst>
              </a:tr>
            </a:tbl>
          </a:graphicData>
        </a:graphic>
      </p:graphicFrame>
      <p:sp>
        <p:nvSpPr>
          <p:cNvPr id="52356" name="Text Box 132"/>
          <p:cNvSpPr txBox="1">
            <a:spLocks noChangeArrowheads="1"/>
          </p:cNvSpPr>
          <p:nvPr/>
        </p:nvSpPr>
        <p:spPr bwMode="auto">
          <a:xfrm>
            <a:off x="3733800" y="54864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9925" indent="-325438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22350" indent="-350838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339850" indent="-3159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681163" indent="-339725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1383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5955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0527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509963" indent="-33972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400"/>
              <a:t>得到循环不变量：</a:t>
            </a:r>
            <a:r>
              <a:rPr lang="en-US" altLang="zh-CN" sz="2400"/>
              <a:t>r *b</a:t>
            </a:r>
            <a:r>
              <a:rPr lang="en-US" altLang="zh-CN" sz="2400" baseline="30000"/>
              <a:t>e</a:t>
            </a: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756"/>
    </mc:Choice>
    <mc:Fallback>
      <p:transition spd="slow" advTm="349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2356" grpId="0"/>
    </p:bldLst>
  </p:timing>
  <p:extLst>
    <p:ext uri="{3A86A75C-4F4B-4683-9AE1-C65F6400EC91}">
      <p14:laserTraceLst xmlns:p14="http://schemas.microsoft.com/office/powerpoint/2010/main">
        <p14:tracePtLst>
          <p14:tracePt t="18865" x="3609975" y="3486150"/>
          <p14:tracePt t="18870" x="3605213" y="3486150"/>
          <p14:tracePt t="18994" x="3548063" y="3505200"/>
          <p14:tracePt t="19045" x="3433763" y="3524250"/>
          <p14:tracePt t="19053" x="3400425" y="3533775"/>
          <p14:tracePt t="19100" x="3209925" y="3581400"/>
          <p14:tracePt t="19132" x="3052763" y="3667125"/>
          <p14:tracePt t="19134" x="3019425" y="3681413"/>
          <p14:tracePt t="19154" x="2962275" y="3719513"/>
          <p14:tracePt t="19183" x="2876550" y="3748088"/>
          <p14:tracePt t="19229" x="2728913" y="3757613"/>
          <p14:tracePt t="19277" x="2338388" y="3800475"/>
          <p14:tracePt t="19306" x="2205038" y="3814763"/>
          <p14:tracePt t="19356" x="1838325" y="3829050"/>
          <p14:tracePt t="19408" x="1600200" y="3829050"/>
          <p14:tracePt t="19491" x="1352550" y="3771900"/>
          <p14:tracePt t="19494" x="1333500" y="3767138"/>
          <p14:tracePt t="19518" x="1319213" y="3767138"/>
          <p14:tracePt t="19525" x="1314450" y="3767138"/>
          <p14:tracePt t="19532" x="1309688" y="3767138"/>
          <p14:tracePt t="19593" x="1171575" y="3762375"/>
          <p14:tracePt t="19638" x="1162050" y="3762375"/>
          <p14:tracePt t="19699" x="1143000" y="3748088"/>
          <p14:tracePt t="19744" x="1128713" y="3738563"/>
          <p14:tracePt t="19774" x="1128713" y="3733800"/>
          <p14:tracePt t="19820" x="1128713" y="3729038"/>
          <p14:tracePt t="19860" x="1123950" y="3724275"/>
          <p14:tracePt t="19883" x="1119188" y="3724275"/>
          <p14:tracePt t="19983" x="1314450" y="3724275"/>
          <p14:tracePt t="20031" x="1628775" y="3714750"/>
          <p14:tracePt t="20079" x="1862138" y="3714750"/>
          <p14:tracePt t="20117" x="2081213" y="3724275"/>
          <p14:tracePt t="20124" x="2114550" y="3729038"/>
          <p14:tracePt t="20145" x="2162175" y="3738563"/>
          <p14:tracePt t="20148" x="2181225" y="3738563"/>
          <p14:tracePt t="20173" x="2228850" y="3743325"/>
          <p14:tracePt t="20220" x="2333625" y="3748088"/>
          <p14:tracePt t="20221" x="2343150" y="3748088"/>
          <p14:tracePt t="20271" x="2352675" y="3748088"/>
          <p14:tracePt t="20318" x="2433638" y="3752850"/>
          <p14:tracePt t="20323" x="2443163" y="3752850"/>
          <p14:tracePt t="20351" x="2447925" y="3752850"/>
          <p14:tracePt t="20616" x="2443163" y="3752850"/>
          <p14:tracePt t="20661" x="2419350" y="3757613"/>
          <p14:tracePt t="20715" x="2309813" y="3757613"/>
          <p14:tracePt t="20717" x="2281238" y="3757613"/>
          <p14:tracePt t="20758" x="2190750" y="3757613"/>
          <p14:tracePt t="20787" x="2105025" y="3757613"/>
          <p14:tracePt t="20807" x="2014538" y="3757613"/>
          <p14:tracePt t="20837" x="1919288" y="3757613"/>
          <p14:tracePt t="20866" x="1881188" y="3757613"/>
          <p14:tracePt t="20871" x="1871663" y="3757613"/>
          <p14:tracePt t="20899" x="1833563" y="3757613"/>
          <p14:tracePt t="20921" x="1762125" y="3757613"/>
          <p14:tracePt t="20968" x="1643063" y="3757613"/>
          <p14:tracePt t="20993" x="1619250" y="3757613"/>
          <p14:tracePt t="21021" x="1581150" y="3767138"/>
          <p14:tracePt t="21025" x="1571625" y="3767138"/>
          <p14:tracePt t="21044" x="1562100" y="3767138"/>
          <p14:tracePt t="21089" x="1533525" y="3767138"/>
          <p14:tracePt t="21116" x="1495425" y="3767138"/>
          <p14:tracePt t="21162" x="1438275" y="3767138"/>
          <p14:tracePt t="21166" x="1419225" y="3767138"/>
          <p14:tracePt t="21195" x="1357313" y="3762375"/>
          <p14:tracePt t="21200" x="1347788" y="3762375"/>
          <p14:tracePt t="21220" x="1333500" y="3762375"/>
          <p14:tracePt t="21322" x="1309688" y="3762375"/>
          <p14:tracePt t="21324" x="1304925" y="3762375"/>
          <p14:tracePt t="21542" x="1319213" y="3762375"/>
          <p14:tracePt t="21588" x="1362075" y="3762375"/>
          <p14:tracePt t="21635" x="1438275" y="3762375"/>
          <p14:tracePt t="21664" x="1485900" y="3762375"/>
          <p14:tracePt t="21713" x="1852613" y="3790950"/>
          <p14:tracePt t="21716" x="1885950" y="3790950"/>
          <p14:tracePt t="21743" x="1943100" y="3790950"/>
          <p14:tracePt t="21745" x="1952625" y="3790950"/>
          <p14:tracePt t="21794" x="2090738" y="3790950"/>
          <p14:tracePt t="21797" x="2147888" y="3790950"/>
          <p14:tracePt t="21828" x="2414588" y="3805238"/>
          <p14:tracePt t="21877" x="2543175" y="3805238"/>
          <p14:tracePt t="21927" x="2609850" y="3805238"/>
          <p14:tracePt t="21981" x="2628900" y="3805238"/>
          <p14:tracePt t="22060" x="2638425" y="3805238"/>
          <p14:tracePt t="25310" x="2609850" y="3805238"/>
          <p14:tracePt t="25367" x="2600325" y="3800475"/>
          <p14:tracePt t="25414" x="2586038" y="3790950"/>
          <p14:tracePt t="25461" x="2576513" y="3786188"/>
          <p14:tracePt t="25483" x="2562225" y="3781425"/>
          <p14:tracePt t="25527" x="2543175" y="3767138"/>
          <p14:tracePt t="25641" x="2533650" y="3748088"/>
          <p14:tracePt t="25687" x="2533650" y="3733800"/>
          <p14:tracePt t="25731" x="2533650" y="3729038"/>
          <p14:tracePt t="25775" x="2528888" y="3705225"/>
          <p14:tracePt t="25817" x="2524125" y="3695700"/>
          <p14:tracePt t="25865" x="2524125" y="3686175"/>
          <p14:tracePt t="25906" x="2524125" y="3681413"/>
          <p14:tracePt t="25949" x="2524125" y="3671888"/>
          <p14:tracePt t="26052" x="2524125" y="3667125"/>
          <p14:tracePt t="26243" x="2528888" y="3667125"/>
          <p14:tracePt t="26491" x="2528888" y="3671888"/>
          <p14:tracePt t="33297" x="2214563" y="3624263"/>
          <p14:tracePt t="33319" x="2128838" y="3609975"/>
          <p14:tracePt t="33349" x="2076450" y="3600450"/>
          <p14:tracePt t="33368" x="2043113" y="3595688"/>
          <p14:tracePt t="33417" x="1776413" y="3509963"/>
          <p14:tracePt t="33444" x="1714500" y="3486150"/>
          <p14:tracePt t="33475" x="1714500" y="3481388"/>
          <p14:tracePt t="33522" x="1562100" y="3414713"/>
          <p14:tracePt t="33528" x="1528763" y="3400425"/>
          <p14:tracePt t="33555" x="1481138" y="3376613"/>
          <p14:tracePt t="33638" x="1481138" y="3371850"/>
          <p14:tracePt t="33678" x="1476375" y="3367088"/>
          <p14:tracePt t="33759" x="1428750" y="3343275"/>
          <p14:tracePt t="33761" x="1419225" y="3338513"/>
          <p14:tracePt t="33802" x="1414463" y="3338513"/>
          <p14:tracePt t="33849" x="1409700" y="3333750"/>
          <p14:tracePt t="33888" x="1385888" y="3324225"/>
          <p14:tracePt t="34137" x="1409700" y="3324225"/>
          <p14:tracePt t="34163" x="1419225" y="3324225"/>
          <p14:tracePt t="34211" x="1443038" y="3324225"/>
          <p14:tracePt t="34256" x="1495425" y="3319463"/>
          <p14:tracePt t="34287" x="1533525" y="3319463"/>
          <p14:tracePt t="34306" x="1543050" y="3314700"/>
          <p14:tracePt t="34349" x="1557338" y="3309938"/>
          <p14:tracePt t="34391" x="1571625" y="3309938"/>
          <p14:tracePt t="34606" x="1524000" y="3309938"/>
          <p14:tracePt t="34651" x="1376363" y="3305175"/>
          <p14:tracePt t="34653" x="1362075" y="3305175"/>
          <p14:tracePt t="34678" x="1343025" y="3305175"/>
          <p14:tracePt t="34762" x="1281113" y="3305175"/>
          <p14:tracePt t="34802" x="1262063" y="3305175"/>
          <p14:tracePt t="34949" x="1281113" y="3305175"/>
          <p14:tracePt t="34975" x="1295400" y="3305175"/>
          <p14:tracePt t="34978" x="1300163" y="3305175"/>
          <p14:tracePt t="35017" x="1343025" y="3305175"/>
          <p14:tracePt t="35058" x="1457325" y="3324225"/>
          <p14:tracePt t="35088" x="1533525" y="3338513"/>
          <p14:tracePt t="35125" x="1619250" y="3371850"/>
          <p14:tracePt t="35133" x="1624013" y="3376613"/>
          <p14:tracePt t="35172" x="1714500" y="3429000"/>
          <p14:tracePt t="35211" x="1881188" y="3519488"/>
          <p14:tracePt t="35249" x="1933575" y="3538538"/>
          <p14:tracePt t="35292" x="2052638" y="3605213"/>
          <p14:tracePt t="35319" x="2133600" y="3648075"/>
          <p14:tracePt t="35340" x="2171700" y="3657600"/>
          <p14:tracePt t="35376" x="2200275" y="3681413"/>
          <p14:tracePt t="35418" x="2395538" y="3767138"/>
          <p14:tracePt t="35460" x="2438400" y="3786188"/>
          <p14:tracePt t="35481" x="2447925" y="3786188"/>
          <p14:tracePt t="35521" x="2495550" y="3805238"/>
          <p14:tracePt t="35524" x="2509838" y="3814763"/>
          <p14:tracePt t="35543" x="2524125" y="3824288"/>
          <p14:tracePt t="35568" x="2533650" y="3829050"/>
          <p14:tracePt t="35661" x="2571750" y="3833813"/>
          <p14:tracePt t="35702" x="2576513" y="3833813"/>
          <p14:tracePt t="35762" x="2609850" y="3838575"/>
          <p14:tracePt t="35765" x="2619375" y="3838575"/>
          <p14:tracePt t="35806" x="2633663" y="3843338"/>
          <p14:tracePt t="35807" x="2638425" y="3848100"/>
          <p14:tracePt t="35943" x="2652713" y="3852863"/>
          <p14:tracePt t="36070" x="2681288" y="3862388"/>
          <p14:tracePt t="36132" x="2690813" y="3867150"/>
          <p14:tracePt t="36266" x="2695575" y="3867150"/>
          <p14:tracePt t="36645" x="2686050" y="3867150"/>
          <p14:tracePt t="36709" x="2657475" y="3867150"/>
          <p14:tracePt t="36758" x="2609850" y="3867150"/>
          <p14:tracePt t="36787" x="2562225" y="3867150"/>
          <p14:tracePt t="36818" x="2524125" y="3867150"/>
          <p14:tracePt t="36843" x="2447925" y="3867150"/>
          <p14:tracePt t="36889" x="2390775" y="3867150"/>
          <p14:tracePt t="36927" x="2314575" y="3857625"/>
          <p14:tracePt t="36958" x="2266950" y="3852863"/>
          <p14:tracePt t="36963" x="2262188" y="3852863"/>
          <p14:tracePt t="36972" x="2257425" y="3852863"/>
          <p14:tracePt t="37007" x="2228850" y="3852863"/>
          <p14:tracePt t="37011" x="2209800" y="3852863"/>
          <p14:tracePt t="37070" x="2066925" y="3824288"/>
          <p14:tracePt t="37133" x="1962150" y="3800475"/>
          <p14:tracePt t="37165" x="1895475" y="3781425"/>
          <p14:tracePt t="37168" x="1871663" y="3781425"/>
          <p14:tracePt t="37219" x="1728788" y="3771900"/>
          <p14:tracePt t="37266" x="1633538" y="3762375"/>
          <p14:tracePt t="37323" x="1481138" y="3743325"/>
          <p14:tracePt t="37377" x="1357313" y="3733800"/>
          <p14:tracePt t="37430" x="1309688" y="3729038"/>
          <p14:tracePt t="37435" x="1304925" y="3729038"/>
          <p14:tracePt t="37460" x="1300163" y="3729038"/>
          <p14:tracePt t="37510" x="1290638" y="3724275"/>
          <p14:tracePt t="37536" x="1285875" y="3724275"/>
          <p14:tracePt t="37633" x="1285875" y="3719513"/>
          <p14:tracePt t="37664" x="1290638" y="3709988"/>
          <p14:tracePt t="37711" x="1390650" y="3676650"/>
          <p14:tracePt t="37716" x="1400175" y="3671888"/>
          <p14:tracePt t="37741" x="1443038" y="3662363"/>
          <p14:tracePt t="37743" x="1452563" y="3662363"/>
          <p14:tracePt t="37770" x="1490663" y="3657600"/>
          <p14:tracePt t="37773" x="1504950" y="3657600"/>
          <p14:tracePt t="37796" x="1552575" y="3652838"/>
          <p14:tracePt t="37853" x="1671638" y="3643313"/>
          <p14:tracePt t="37882" x="1733550" y="3643313"/>
          <p14:tracePt t="37905" x="1804988" y="3643313"/>
          <p14:tracePt t="37934" x="1890713" y="3643313"/>
          <p14:tracePt t="37983" x="2014538" y="3643313"/>
          <p14:tracePt t="38036" x="2147888" y="3643313"/>
          <p14:tracePt t="38070" x="2219325" y="3648075"/>
          <p14:tracePt t="38073" x="2233613" y="3648075"/>
          <p14:tracePt t="38099" x="2286000" y="3648075"/>
          <p14:tracePt t="38152" x="2319338" y="3652838"/>
          <p14:tracePt t="38211" x="2409825" y="3657600"/>
          <p14:tracePt t="38218" x="2428875" y="3662363"/>
          <p14:tracePt t="38271" x="2466975" y="3667125"/>
          <p14:tracePt t="38277" x="2471738" y="3667125"/>
          <p14:tracePt t="38303" x="2505075" y="3676650"/>
          <p14:tracePt t="38307" x="2514600" y="3681413"/>
          <p14:tracePt t="38360" x="2528888" y="3686175"/>
          <p14:tracePt t="38479" x="2528888" y="3690938"/>
          <p14:tracePt t="38506" x="2514600" y="3695700"/>
          <p14:tracePt t="38553" x="2452688" y="3705225"/>
          <p14:tracePt t="38602" x="2266950" y="3733800"/>
          <p14:tracePt t="38605" x="2252663" y="3733800"/>
          <p14:tracePt t="38631" x="2200275" y="3748088"/>
          <p14:tracePt t="38683" x="2152650" y="3752850"/>
          <p14:tracePt t="38729" x="2124075" y="3757613"/>
          <p14:tracePt t="38780" x="2066925" y="3762375"/>
          <p14:tracePt t="38806" x="2057400" y="3762375"/>
          <p14:tracePt t="38853" x="2028825" y="3762375"/>
          <p14:tracePt t="38881" x="2014538" y="3762375"/>
          <p14:tracePt t="38885" x="2009775" y="3762375"/>
          <p14:tracePt t="38904" x="2005013" y="3762375"/>
          <p14:tracePt t="38906" x="2000250" y="3762375"/>
          <p14:tracePt t="38915" x="1995488" y="3762375"/>
          <p14:tracePt t="38935" x="1981200" y="3762375"/>
          <p14:tracePt t="38981" x="1947863" y="3762375"/>
          <p14:tracePt t="39009" x="1924050" y="3762375"/>
          <p14:tracePt t="39013" x="1909763" y="3762375"/>
          <p14:tracePt t="39057" x="1838325" y="3762375"/>
          <p14:tracePt t="39086" x="1819275" y="3762375"/>
          <p14:tracePt t="39117" x="1795463" y="3762375"/>
          <p14:tracePt t="39135" x="1776413" y="3762375"/>
          <p14:tracePt t="39181" x="1738313" y="3767138"/>
          <p14:tracePt t="39210" x="1676400" y="3781425"/>
          <p14:tracePt t="39241" x="1585913" y="3790950"/>
          <p14:tracePt t="39246" x="1566863" y="3790950"/>
          <p14:tracePt t="39272" x="1543050" y="3795713"/>
          <p14:tracePt t="39319" x="1490663" y="3805238"/>
          <p14:tracePt t="39350" x="1485900" y="3805238"/>
          <p14:tracePt t="39478" x="1490663" y="3805238"/>
          <p14:tracePt t="39529" x="1557338" y="3805238"/>
          <p14:tracePt t="39579" x="1647825" y="3790950"/>
          <p14:tracePt t="39582" x="1685925" y="3786188"/>
          <p14:tracePt t="39619" x="1795463" y="3776663"/>
          <p14:tracePt t="39680" x="1919288" y="3767138"/>
          <p14:tracePt t="39735" x="2014538" y="3762375"/>
          <p14:tracePt t="39790" x="2076450" y="3752850"/>
          <p14:tracePt t="39823" x="2138363" y="3752850"/>
          <p14:tracePt t="39851" x="2209800" y="3748088"/>
          <p14:tracePt t="39886" x="2224088" y="3748088"/>
          <p14:tracePt t="39918" x="2257425" y="3743325"/>
          <p14:tracePt t="39968" x="2309813" y="3738563"/>
          <p14:tracePt t="39992" x="2333625" y="3738563"/>
          <p14:tracePt t="40036" x="2386013" y="3733800"/>
          <p14:tracePt t="40083" x="2481263" y="3733800"/>
          <p14:tracePt t="40118" x="2528888" y="3733800"/>
          <p14:tracePt t="40137" x="2571750" y="3733800"/>
          <p14:tracePt t="40182" x="2624138" y="3733800"/>
          <p14:tracePt t="40208" x="2638425" y="3733800"/>
          <p14:tracePt t="40256" x="2700338" y="3719513"/>
          <p14:tracePt t="40670" x="2690813" y="3719513"/>
          <p14:tracePt t="40713" x="2686050" y="3719513"/>
          <p14:tracePt t="40742" x="2681288" y="3719513"/>
          <p14:tracePt t="40771" x="2671763" y="3719513"/>
          <p14:tracePt t="40825" x="2657475" y="3719513"/>
          <p14:tracePt t="40865" x="2647950" y="3719513"/>
          <p14:tracePt t="40897" x="2628900" y="3719513"/>
          <p14:tracePt t="40942" x="2624138" y="3719513"/>
          <p14:tracePt t="40984" x="2609850" y="3719513"/>
          <p14:tracePt t="41031" x="2571750" y="3719513"/>
          <p14:tracePt t="41056" x="2557463" y="3719513"/>
          <p14:tracePt t="41103" x="2538413" y="3719513"/>
          <p14:tracePt t="41132" x="2509838" y="3719513"/>
          <p14:tracePt t="41136" x="2500313" y="3719513"/>
          <p14:tracePt t="41163" x="2481263" y="3719513"/>
          <p14:tracePt t="41214" x="2457450" y="3719513"/>
          <p14:tracePt t="41217" x="2447925" y="3719513"/>
          <p14:tracePt t="41241" x="2438400" y="3719513"/>
          <p14:tracePt t="41245" x="2433638" y="3719513"/>
          <p14:tracePt t="41310" x="2400300" y="3719513"/>
          <p14:tracePt t="41318" x="2395538" y="3719513"/>
          <p14:tracePt t="41359" x="2352675" y="3719513"/>
          <p14:tracePt t="41403" x="2309813" y="3719513"/>
          <p14:tracePt t="41430" x="2290763" y="3719513"/>
          <p14:tracePt t="41433" x="2281238" y="3719513"/>
          <p14:tracePt t="41453" x="2266950" y="3719513"/>
          <p14:tracePt t="41479" x="2243138" y="3719513"/>
          <p14:tracePt t="41506" x="2233613" y="3724275"/>
          <p14:tracePt t="41548" x="2190750" y="3729038"/>
          <p14:tracePt t="41573" x="2171700" y="3729038"/>
          <p14:tracePt t="41577" x="2162175" y="3733800"/>
          <p14:tracePt t="41585" x="2157413" y="3733800"/>
          <p14:tracePt t="41605" x="2124075" y="3738563"/>
          <p14:tracePt t="41653" x="2071688" y="3748088"/>
          <p14:tracePt t="41702" x="2024063" y="3752850"/>
          <p14:tracePt t="41754" x="1933575" y="3752850"/>
          <p14:tracePt t="41799" x="1890713" y="3752850"/>
          <p14:tracePt t="41825" x="1824038" y="3752850"/>
          <p14:tracePt t="41851" x="1795463" y="3752850"/>
          <p14:tracePt t="41853" x="1790700" y="3752850"/>
          <p14:tracePt t="41871" x="1785938" y="3752850"/>
          <p14:tracePt t="41946" x="1757363" y="3752850"/>
          <p14:tracePt t="42100" x="1752600" y="3752850"/>
          <p14:tracePt t="42149" x="1671638" y="3748088"/>
          <p14:tracePt t="42180" x="1643063" y="3748088"/>
          <p14:tracePt t="42271" x="1604963" y="3748088"/>
          <p14:tracePt t="42275" x="1600200" y="3748088"/>
          <p14:tracePt t="42371" x="1571625" y="3748088"/>
          <p14:tracePt t="42677" x="1614488" y="3738563"/>
          <p14:tracePt t="42709" x="1652588" y="3733800"/>
          <p14:tracePt t="42759" x="1838325" y="3724275"/>
          <p14:tracePt t="42762" x="1876425" y="3724275"/>
          <p14:tracePt t="42787" x="1995488" y="3724275"/>
          <p14:tracePt t="42818" x="2100263" y="3714750"/>
          <p14:tracePt t="42821" x="2119313" y="3714750"/>
          <p14:tracePt t="43338" x="2605088" y="3681413"/>
          <p14:tracePt t="43378" x="2681288" y="3676650"/>
          <p14:tracePt t="43400" x="2738438" y="3671888"/>
          <p14:tracePt t="43438" x="2809875" y="3671888"/>
          <p14:tracePt t="43481" x="2947988" y="3671888"/>
          <p14:tracePt t="43524" x="3009900" y="3671888"/>
          <p14:tracePt t="43526" x="3019425" y="3671888"/>
          <p14:tracePt t="43553" x="3071813" y="3671888"/>
          <p14:tracePt t="43556" x="3090863" y="3671888"/>
          <p14:tracePt t="43573" x="3128963" y="3671888"/>
          <p14:tracePt t="43610" x="3224213" y="3676650"/>
          <p14:tracePt t="43652" x="3295650" y="3676650"/>
          <p14:tracePt t="43694" x="3333750" y="3676650"/>
          <p14:tracePt t="43727" x="3395663" y="3676650"/>
          <p14:tracePt t="43731" x="3414713" y="3676650"/>
          <p14:tracePt t="43779" x="3605213" y="3648075"/>
          <p14:tracePt t="43781" x="3648075" y="3633788"/>
          <p14:tracePt t="43803" x="3729038" y="3605213"/>
          <p14:tracePt t="43807" x="3781425" y="3590925"/>
          <p14:tracePt t="43818" x="3843338" y="3567113"/>
          <p14:tracePt t="43835" x="3919538" y="3533775"/>
          <p14:tracePt t="43873" x="4062413" y="3438525"/>
          <p14:tracePt t="43898" x="4133850" y="3390900"/>
          <p14:tracePt t="43902" x="4152900" y="3376613"/>
          <p14:tracePt t="43919" x="4191000" y="3343275"/>
          <p14:tracePt t="43943" x="4271963" y="3286125"/>
          <p14:tracePt t="43948" x="4310063" y="3257550"/>
          <p14:tracePt t="43966" x="4386263" y="3205163"/>
          <p14:tracePt t="43967" x="4438650" y="3167063"/>
          <p14:tracePt t="43976" x="4462463" y="3148013"/>
          <p14:tracePt t="43994" x="4529138" y="3100388"/>
          <p14:tracePt t="44036" x="4657725" y="2971800"/>
          <p14:tracePt t="44080" x="4800600" y="2833688"/>
          <p14:tracePt t="44106" x="4867275" y="2776538"/>
          <p14:tracePt t="44148" x="4919663" y="2686050"/>
          <p14:tracePt t="44179" x="4962525" y="2624138"/>
          <p14:tracePt t="44199" x="4981575" y="2600325"/>
          <p14:tracePt t="44242" x="5033963" y="2495550"/>
          <p14:tracePt t="44292" x="5081588" y="2409825"/>
          <p14:tracePt t="44319" x="5133975" y="2295525"/>
          <p14:tracePt t="44356" x="5162550" y="2185988"/>
          <p14:tracePt t="44382" x="5186363" y="2081213"/>
          <p14:tracePt t="44427" x="5191125" y="1990725"/>
          <p14:tracePt t="44464" x="5191125" y="1933575"/>
          <p14:tracePt t="44483" x="5181600" y="1890713"/>
          <p14:tracePt t="44523" x="5167313" y="1800225"/>
          <p14:tracePt t="44527" x="5157788" y="1771650"/>
          <p14:tracePt t="44556" x="5143500" y="1738313"/>
          <p14:tracePt t="44601" x="5129213" y="1719263"/>
          <p14:tracePt t="44639" x="5057775" y="1681163"/>
          <p14:tracePt t="44730" x="5029200" y="1681163"/>
          <p14:tracePt t="44756" x="5014913" y="1685925"/>
          <p14:tracePt t="44778" x="5005388" y="1695450"/>
          <p14:tracePt t="44938" x="5010150" y="1695450"/>
          <p14:tracePt t="45001" x="5024438" y="1676400"/>
          <p14:tracePt t="45044" x="5024438" y="1662113"/>
          <p14:tracePt t="45089" x="5024438" y="1628775"/>
          <p14:tracePt t="45113" x="5024438" y="1600200"/>
          <p14:tracePt t="45151" x="5024438" y="1528763"/>
          <p14:tracePt t="45153" x="5019675" y="1495425"/>
          <p14:tracePt t="45170" x="5014913" y="1452563"/>
          <p14:tracePt t="45213" x="5014913" y="1276350"/>
          <p14:tracePt t="45242" x="5014913" y="1247775"/>
          <p14:tracePt t="45245" x="5014913" y="1243013"/>
          <p14:tracePt t="45270" x="5014913" y="1219200"/>
          <p14:tracePt t="45311" x="5014913" y="1200150"/>
          <p14:tracePt t="45361" x="5010150" y="1176338"/>
          <p14:tracePt t="45385" x="4991100" y="1081088"/>
          <p14:tracePt t="45432" x="4991100" y="1057275"/>
          <p14:tracePt t="45574" x="4976813" y="1057275"/>
          <p14:tracePt t="45599" x="4967288" y="1052513"/>
          <p14:tracePt t="45631" x="4943475" y="1042988"/>
          <p14:tracePt t="45635" x="4938713" y="1042988"/>
          <p14:tracePt t="45654" x="4933950" y="1038225"/>
          <p14:tracePt t="45822" x="4953000" y="1019175"/>
          <p14:tracePt t="45828" x="4957763" y="1019175"/>
          <p14:tracePt t="45855" x="4967288" y="1009650"/>
          <p14:tracePt t="45887" x="4991100" y="990600"/>
          <p14:tracePt t="45889" x="5000625" y="985838"/>
          <p14:tracePt t="45913" x="5033963" y="966788"/>
          <p14:tracePt t="45935" x="5072063" y="947738"/>
          <p14:tracePt t="45962" x="5110163" y="938213"/>
          <p14:tracePt t="45966" x="5124450" y="933450"/>
          <p14:tracePt t="45985" x="5138738" y="933450"/>
          <p14:tracePt t="46011" x="5143500" y="928688"/>
          <p14:tracePt t="46038" x="5153025" y="928688"/>
          <p14:tracePt t="46057" x="5162550" y="928688"/>
          <p14:tracePt t="46108" x="5186363" y="928688"/>
          <p14:tracePt t="46151" x="5191125" y="928688"/>
          <p14:tracePt t="46179" x="5219700" y="928688"/>
          <p14:tracePt t="46211" x="5310188" y="928688"/>
          <p14:tracePt t="46241" x="5372100" y="928688"/>
          <p14:tracePt t="46260" x="5400675" y="928688"/>
          <p14:tracePt t="46307" x="5510213" y="928688"/>
          <p14:tracePt t="46310" x="5534025" y="928688"/>
          <p14:tracePt t="46337" x="5567363" y="928688"/>
          <p14:tracePt t="46340" x="5572125" y="928688"/>
          <p14:tracePt t="46358" x="5576888" y="928688"/>
          <p14:tracePt t="46401" x="5614988" y="928688"/>
          <p14:tracePt t="46407" x="5629275" y="928688"/>
          <p14:tracePt t="46449" x="5710238" y="928688"/>
          <p14:tracePt t="46450" x="5724525" y="928688"/>
          <p14:tracePt t="46475" x="5767388" y="933450"/>
          <p14:tracePt t="46482" x="5795963" y="933450"/>
          <p14:tracePt t="46527" x="5976938" y="938213"/>
          <p14:tracePt t="46575" x="6105525" y="938213"/>
          <p14:tracePt t="46626" x="6267450" y="938213"/>
          <p14:tracePt t="46678" x="6424613" y="952500"/>
          <p14:tracePt t="46684" x="6434138" y="952500"/>
          <p14:tracePt t="46733" x="6505575" y="962025"/>
          <p14:tracePt t="46787" x="6667500" y="981075"/>
          <p14:tracePt t="46792" x="6686550" y="981075"/>
          <p14:tracePt t="46830" x="6829425" y="995363"/>
          <p14:tracePt t="46868" x="7077075" y="1009650"/>
          <p14:tracePt t="46872" x="7119938" y="1009650"/>
          <p14:tracePt t="46897" x="7210425" y="1014413"/>
          <p14:tracePt t="46901" x="7239000" y="1014413"/>
          <p14:tracePt t="46929" x="7329488" y="1019175"/>
          <p14:tracePt t="46933" x="7358063" y="1028700"/>
          <p14:tracePt t="46966" x="7477125" y="1033463"/>
          <p14:tracePt t="46993" x="7553325" y="1047750"/>
          <p14:tracePt t="47024" x="7629525" y="1076325"/>
          <p14:tracePt t="47053" x="7691438" y="1095375"/>
          <p14:tracePt t="47057" x="7700963" y="1104900"/>
          <p14:tracePt t="47100" x="7710488" y="1123950"/>
          <p14:tracePt t="47103" x="7710488" y="1128713"/>
          <p14:tracePt t="47134" x="7710488" y="1162050"/>
          <p14:tracePt t="47203" x="7643813" y="1395413"/>
          <p14:tracePt t="47244" x="7534275" y="1528763"/>
          <p14:tracePt t="47248" x="7500938" y="1566863"/>
          <p14:tracePt t="47303" x="7262813" y="1771650"/>
          <p14:tracePt t="47306" x="7229475" y="1804988"/>
          <p14:tracePt t="47360" x="6881813" y="2062163"/>
          <p14:tracePt t="47414" x="6562725" y="2281238"/>
          <p14:tracePt t="47418" x="6491288" y="2328863"/>
          <p14:tracePt t="47467" x="6129338" y="2495550"/>
          <p14:tracePt t="47507" x="5805488" y="2628900"/>
          <p14:tracePt t="47511" x="5719763" y="2662238"/>
          <p14:tracePt t="47538" x="5443538" y="2752725"/>
          <p14:tracePt t="47560" x="5272088" y="2805113"/>
          <p14:tracePt t="47620" x="4838700" y="2924175"/>
          <p14:tracePt t="47680" x="4452938" y="2981325"/>
          <p14:tracePt t="47683" x="4424363" y="2986088"/>
          <p14:tracePt t="47735" x="3943350" y="3014663"/>
          <p14:tracePt t="47787" x="3714750" y="3014663"/>
          <p14:tracePt t="47810" x="3662363" y="3009900"/>
          <p14:tracePt t="47842" x="3605213" y="2990850"/>
          <p14:tracePt t="47876" x="3529013" y="2967038"/>
          <p14:tracePt t="47928" x="3500438" y="2962275"/>
          <p14:tracePt t="47977" x="3362325" y="2933700"/>
          <p14:tracePt t="48008" x="3286125" y="2914650"/>
          <p14:tracePt t="48012" x="3276600" y="2914650"/>
          <p14:tracePt t="48037" x="3248025" y="2914650"/>
          <p14:tracePt t="48068" x="3224213" y="2914650"/>
          <p14:tracePt t="48117" x="3181350" y="2914650"/>
          <p14:tracePt t="48123" x="3167063" y="2914650"/>
          <p14:tracePt t="48146" x="3114675" y="2928938"/>
          <p14:tracePt t="48199" x="2919413" y="2981325"/>
          <p14:tracePt t="48262" x="2609850" y="3105150"/>
          <p14:tracePt t="48342" x="2305050" y="3267075"/>
          <p14:tracePt t="48398" x="2138363" y="3424238"/>
          <p14:tracePt t="48401" x="2105025" y="3457575"/>
          <p14:tracePt t="48425" x="2033588" y="3533775"/>
          <p14:tracePt t="48454" x="1943100" y="3638550"/>
          <p14:tracePt t="48492" x="1857375" y="3776663"/>
          <p14:tracePt t="48526" x="1814513" y="3862388"/>
          <p14:tracePt t="48528" x="1809750" y="3890963"/>
          <p14:tracePt t="48552" x="1781175" y="3976688"/>
          <p14:tracePt t="48558" x="1776413" y="3986213"/>
          <p14:tracePt t="48586" x="1743075" y="4100513"/>
          <p14:tracePt t="48633" x="1724025" y="4286250"/>
          <p14:tracePt t="48665" x="1724025" y="4381500"/>
          <p14:tracePt t="48700" x="1724025" y="4448175"/>
          <p14:tracePt t="48776" x="1743075" y="4586288"/>
          <p14:tracePt t="48823" x="1776413" y="4672013"/>
          <p14:tracePt t="48901" x="1876425" y="4848225"/>
          <p14:tracePt t="48903" x="1900238" y="4891088"/>
          <p14:tracePt t="48947" x="1976438" y="5014913"/>
          <p14:tracePt t="49004" x="2124075" y="5219700"/>
          <p14:tracePt t="49009" x="2171700" y="5291138"/>
          <p14:tracePt t="49031" x="2219325" y="5367338"/>
          <p14:tracePt t="49101" x="2409825" y="5634038"/>
          <p14:tracePt t="49174" x="2633663" y="5829300"/>
          <p14:tracePt t="49227" x="2690813" y="5853113"/>
          <p14:tracePt t="49293" x="2938463" y="5881688"/>
          <p14:tracePt t="49326" x="3019425" y="5891213"/>
          <p14:tracePt t="49375" x="3343275" y="5910263"/>
          <p14:tracePt t="49412" x="3448050" y="5910263"/>
          <p14:tracePt t="49416" x="3462338" y="5910263"/>
          <p14:tracePt t="49446" x="3562350" y="5910263"/>
          <p14:tracePt t="49475" x="3695700" y="5881688"/>
          <p14:tracePt t="49509" x="3810000" y="5867400"/>
          <p14:tracePt t="49512" x="3833813" y="5862638"/>
          <p14:tracePt t="49539" x="3886200" y="5848350"/>
          <p14:tracePt t="49544" x="3948113" y="5829300"/>
          <p14:tracePt t="49547" x="3971925" y="5824538"/>
          <p14:tracePt t="49557" x="4014788" y="5810250"/>
          <p14:tracePt t="49563" x="4033838" y="5800725"/>
          <p14:tracePt t="49619" x="4210050" y="5719763"/>
          <p14:tracePt t="49686" x="4376738" y="5634038"/>
          <p14:tracePt t="49739" x="4491038" y="5557838"/>
          <p14:tracePt t="49771" x="4538663" y="5519738"/>
          <p14:tracePt t="49774" x="4552950" y="5510213"/>
          <p14:tracePt t="49797" x="4567238" y="5495925"/>
          <p14:tracePt t="49831" x="4624388" y="5429250"/>
          <p14:tracePt t="49867" x="4638675" y="5400675"/>
          <p14:tracePt t="49896" x="4672013" y="5329238"/>
          <p14:tracePt t="49963" x="4705350" y="5195888"/>
          <p14:tracePt t="49989" x="4719638" y="5119688"/>
          <p14:tracePt t="50037" x="4733925" y="4953000"/>
          <p14:tracePt t="50070" x="4733925" y="4886325"/>
          <p14:tracePt t="50118" x="4743450" y="4705350"/>
          <p14:tracePt t="50146" x="4743450" y="4648200"/>
          <p14:tracePt t="50189" x="4738688" y="4481513"/>
          <p14:tracePt t="50235" x="4719638" y="4362450"/>
          <p14:tracePt t="50278" x="4710113" y="4310063"/>
          <p14:tracePt t="50304" x="4695825" y="4267200"/>
          <p14:tracePt t="50327" x="4667250" y="4176713"/>
          <p14:tracePt t="50371" x="4624388" y="4057650"/>
          <p14:tracePt t="50373" x="4600575" y="3995738"/>
          <p14:tracePt t="50418" x="4548188" y="3867150"/>
          <p14:tracePt t="50464" x="4481513" y="3695700"/>
          <p14:tracePt t="50510" x="4429125" y="3600450"/>
          <p14:tracePt t="50540" x="4386263" y="3490913"/>
          <p14:tracePt t="50560" x="4352925" y="3419475"/>
          <p14:tracePt t="50603" x="4295775" y="3309938"/>
          <p14:tracePt t="50631" x="4248150" y="3243263"/>
          <p14:tracePt t="50651" x="4238625" y="3228975"/>
          <p14:tracePt t="50699" x="4157663" y="3205163"/>
          <p14:tracePt t="50746" x="4081463" y="3195638"/>
          <p14:tracePt t="50748" x="4076700" y="3195638"/>
          <p14:tracePt t="50774" x="4033838" y="3195638"/>
          <p14:tracePt t="50803" x="3910013" y="3209925"/>
          <p14:tracePt t="50808" x="3890963" y="3209925"/>
          <p14:tracePt t="50856" x="3724275" y="3238500"/>
          <p14:tracePt t="50883" x="3633788" y="3267075"/>
          <p14:tracePt t="50903" x="3595688" y="3286125"/>
          <p14:tracePt t="50905" x="3581400" y="3295650"/>
          <p14:tracePt t="50913" x="3557588" y="3305175"/>
          <p14:tracePt t="50936" x="3505200" y="3333750"/>
          <p14:tracePt t="50984" x="3405188" y="3395663"/>
          <p14:tracePt t="51037" x="3300413" y="3490913"/>
          <p14:tracePt t="51069" x="3262313" y="3552825"/>
          <p14:tracePt t="51101" x="3224213" y="3633788"/>
          <p14:tracePt t="51132" x="3195638" y="3686175"/>
          <p14:tracePt t="51138" x="3190875" y="3700463"/>
          <p14:tracePt t="51147" x="3190875" y="3714750"/>
          <p14:tracePt t="51166" x="3181350" y="3743325"/>
          <p14:tracePt t="51168" x="3176588" y="3762375"/>
          <p14:tracePt t="51195" x="3171825" y="3795713"/>
          <p14:tracePt t="51198" x="3171825" y="3810000"/>
          <p14:tracePt t="51219" x="3171825" y="3829050"/>
          <p14:tracePt t="51223" x="3171825" y="3843338"/>
          <p14:tracePt t="51231" x="3171825" y="3857625"/>
          <p14:tracePt t="51277" x="3167063" y="3933825"/>
          <p14:tracePt t="51305" x="3167063" y="4005263"/>
          <p14:tracePt t="51339" x="3167063" y="4071938"/>
          <p14:tracePt t="51340" x="3167063" y="4086225"/>
          <p14:tracePt t="51359" x="3167063" y="4100513"/>
          <p14:tracePt t="51404" x="3167063" y="4157663"/>
          <p14:tracePt t="51793" x="3176588" y="4143375"/>
          <p14:tracePt t="51822" x="3176588" y="4129088"/>
          <p14:tracePt t="51882" x="3195638" y="4100513"/>
          <p14:tracePt t="51888" x="3200400" y="4095750"/>
          <p14:tracePt t="51917" x="3209925" y="4076700"/>
          <p14:tracePt t="51985" x="3228975" y="4019550"/>
          <p14:tracePt t="52048" x="3233738" y="3995738"/>
          <p14:tracePt t="52147" x="3233738" y="3967163"/>
          <p14:tracePt t="52181" x="3238500" y="3929063"/>
          <p14:tracePt t="52246" x="3238500" y="3914775"/>
          <p14:tracePt t="52575" x="3252788" y="3886200"/>
          <p14:tracePt t="52641" x="3262313" y="3871913"/>
          <p14:tracePt t="53797" x="3252788" y="3829050"/>
          <p14:tracePt t="53809" x="3248025" y="3805238"/>
          <p14:tracePt t="53869" x="3181350" y="3676650"/>
          <p14:tracePt t="53935" x="3133725" y="3576638"/>
          <p14:tracePt t="53991" x="3076575" y="3476625"/>
          <p14:tracePt t="54058" x="3067050" y="3409950"/>
          <p14:tracePt t="54099" x="3067050" y="3348038"/>
          <p14:tracePt t="54151" x="3095625" y="3286125"/>
          <p14:tracePt t="54155" x="3109913" y="3276600"/>
          <p14:tracePt t="54181" x="3133725" y="3257550"/>
          <p14:tracePt t="54182" x="3148013" y="3248025"/>
          <p14:tracePt t="54218" x="3176588" y="3228975"/>
          <p14:tracePt t="54251" x="3248025" y="3195638"/>
          <p14:tracePt t="54305" x="3395663" y="3109913"/>
          <p14:tracePt t="54311" x="3419475" y="3086100"/>
          <p14:tracePt t="54347" x="3490913" y="3033713"/>
          <p14:tracePt t="54352" x="3514725" y="3019425"/>
          <p14:tracePt t="54385" x="3557588" y="2990850"/>
          <p14:tracePt t="54460" x="3567113" y="2990850"/>
          <p14:tracePt t="54465" x="3605213" y="2990850"/>
          <p14:tracePt t="54469" x="3614738" y="2995613"/>
          <p14:tracePt t="54569" x="3676650" y="3024188"/>
          <p14:tracePt t="54663" x="3709988" y="3062288"/>
          <p14:tracePt t="54670" x="3714750" y="3067050"/>
          <p14:tracePt t="54697" x="3729038" y="3076575"/>
          <p14:tracePt t="54754" x="3743325" y="3100388"/>
          <p14:tracePt t="69447" x="0" y="0"/>
        </p14:tracePtLst>
        <p14:tracePtLst>
          <p14:tracePt t="72556" x="5072063" y="2833688"/>
          <p14:tracePt t="72792" x="5005388" y="2857500"/>
          <p14:tracePt t="72796" x="4991100" y="2857500"/>
          <p14:tracePt t="72808" x="4962525" y="2857500"/>
          <p14:tracePt t="72837" x="4895850" y="2857500"/>
          <p14:tracePt t="72839" x="4857750" y="2857500"/>
          <p14:tracePt t="73418" x="3900488" y="2857500"/>
          <p14:tracePt t="73495" x="3833813" y="2857500"/>
          <p14:tracePt t="73556" x="3762375" y="2857500"/>
          <p14:tracePt t="73654" x="3743325" y="2857500"/>
          <p14:tracePt t="73856" x="3781425" y="2857500"/>
          <p14:tracePt t="73857" x="3810000" y="2857500"/>
          <p14:tracePt t="73884" x="3881438" y="2857500"/>
          <p14:tracePt t="73890" x="3919538" y="2857500"/>
          <p14:tracePt t="73941" x="4171950" y="2857500"/>
          <p14:tracePt t="73943" x="4229100" y="2867025"/>
          <p14:tracePt t="73967" x="4367213" y="2871788"/>
          <p14:tracePt t="73999" x="4519613" y="2890838"/>
          <p14:tracePt t="74000" x="4538663" y="2890838"/>
          <p14:tracePt t="74060" x="4767263" y="2924175"/>
          <p14:tracePt t="74120" x="4957763" y="2933700"/>
          <p14:tracePt t="74172" x="5019675" y="2933700"/>
          <p14:tracePt t="74229" x="5219700" y="2943225"/>
          <p14:tracePt t="74290" x="5405438" y="2943225"/>
          <p14:tracePt t="74293" x="5419725" y="2943225"/>
          <p14:tracePt t="74319" x="5434013" y="2943225"/>
          <p14:tracePt t="74323" x="5438775" y="2943225"/>
          <p14:tracePt t="74383" x="5519738" y="2943225"/>
          <p14:tracePt t="74446" x="5553075" y="2943225"/>
          <p14:tracePt t="74452" x="5567363" y="2943225"/>
          <p14:tracePt t="74481" x="5614988" y="2947988"/>
          <p14:tracePt t="74490" x="5624513" y="2947988"/>
          <p14:tracePt t="74512" x="5662613" y="2947988"/>
          <p14:tracePt t="74541" x="5772150" y="2947988"/>
          <p14:tracePt t="74570" x="5872163" y="2947988"/>
          <p14:tracePt t="74574" x="5900738" y="2947988"/>
          <p14:tracePt t="74621" x="5976938" y="2947988"/>
          <p14:tracePt t="74667" x="5981700" y="2947988"/>
          <p14:tracePt t="74696" x="6000750" y="2947988"/>
          <p14:tracePt t="74698" x="6005513" y="2947988"/>
          <p14:tracePt t="74793" x="6024563" y="2947988"/>
          <p14:tracePt t="74825" x="6043613" y="2947988"/>
          <p14:tracePt t="74853" x="6062663" y="2943225"/>
          <p14:tracePt t="74880" x="6067425" y="2943225"/>
          <p14:tracePt t="75044" x="6067425" y="2933700"/>
          <p14:tracePt t="75118" x="6010275" y="2895600"/>
          <p14:tracePt t="75172" x="5976938" y="2876550"/>
          <p14:tracePt t="75229" x="5876925" y="2847975"/>
          <p14:tracePt t="75234" x="5876925" y="2843213"/>
          <p14:tracePt t="75241" x="5867400" y="2838450"/>
          <p14:tracePt t="75245" x="5862638" y="2833688"/>
          <p14:tracePt t="75268" x="5843588" y="2824163"/>
          <p14:tracePt t="75303" x="5800725" y="2805113"/>
          <p14:tracePt t="75330" x="5729288" y="2767013"/>
          <p14:tracePt t="75359" x="5691188" y="2747963"/>
          <p14:tracePt t="75443" x="5691188" y="2743200"/>
          <p14:tracePt t="75969" x="5695950" y="2743200"/>
          <p14:tracePt t="75997" x="5700713" y="2743200"/>
          <p14:tracePt t="76115" x="5705475" y="2743200"/>
          <p14:tracePt t="76249" x="5710238" y="2743200"/>
          <p14:tracePt t="76322" x="5729288" y="2743200"/>
          <p14:tracePt t="76374" x="5772150" y="2743200"/>
          <p14:tracePt t="76430" x="5905500" y="2743200"/>
          <p14:tracePt t="76434" x="5924550" y="2743200"/>
          <p14:tracePt t="76494" x="6191250" y="2738438"/>
          <p14:tracePt t="76498" x="6238875" y="2738438"/>
          <p14:tracePt t="76554" x="6453188" y="2719388"/>
          <p14:tracePt t="76586" x="6472238" y="2714625"/>
          <p14:tracePt t="76679" x="6534150" y="2714625"/>
          <p14:tracePt t="76726" x="6543675" y="2714625"/>
          <p14:tracePt t="76802" x="6548438" y="2714625"/>
          <p14:tracePt t="77189" x="6619875" y="2728913"/>
          <p14:tracePt t="77197" x="6629400" y="2733675"/>
          <p14:tracePt t="77254" x="6691313" y="2752725"/>
          <p14:tracePt t="77291" x="6777038" y="2767013"/>
          <p14:tracePt t="77294" x="6781800" y="2767013"/>
          <p14:tracePt t="77323" x="6810375" y="2771775"/>
          <p14:tracePt t="77354" x="6819900" y="2771775"/>
          <p14:tracePt t="77411" x="6862763" y="2781300"/>
          <p14:tracePt t="77415" x="6872288" y="2781300"/>
          <p14:tracePt t="77442" x="6910388" y="2786063"/>
          <p14:tracePt t="77446" x="6915150" y="2786063"/>
          <p14:tracePt t="77479" x="6934200" y="2786063"/>
          <p14:tracePt t="77482" x="6943725" y="2786063"/>
          <p14:tracePt t="77509" x="6972300" y="2786063"/>
          <p14:tracePt t="77511" x="6977063" y="2786063"/>
          <p14:tracePt t="77539" x="6996113" y="2786063"/>
          <p14:tracePt t="77648" x="7015163" y="2786063"/>
          <p14:tracePt t="77730" x="7048500" y="2786063"/>
          <p14:tracePt t="77790" x="7072313" y="2786063"/>
          <p14:tracePt t="78632" x="7191375" y="2795588"/>
          <p14:tracePt t="78636" x="7229475" y="2800350"/>
          <p14:tracePt t="78662" x="7339013" y="2814638"/>
          <p14:tracePt t="78666" x="7377113" y="2814638"/>
          <p14:tracePt t="78700" x="7562850" y="2814638"/>
          <p14:tracePt t="78759" x="7605713" y="2814638"/>
          <p14:tracePt t="78815" x="7620000" y="2814638"/>
          <p14:tracePt t="78866" x="7634288" y="2814638"/>
          <p14:tracePt t="78899" x="7662863" y="2814638"/>
          <p14:tracePt t="78954" x="7686675" y="2814638"/>
          <p14:tracePt t="79053" x="7743825" y="2814638"/>
          <p14:tracePt t="79087" x="7753350" y="2814638"/>
          <p14:tracePt t="79143" x="7796213" y="2805113"/>
          <p14:tracePt t="79186" x="7848600" y="2795588"/>
          <p14:tracePt t="79271" x="7886700" y="2790825"/>
          <p14:tracePt t="79370" x="7924800" y="2790825"/>
          <p14:tracePt t="79440" x="7929563" y="2790825"/>
          <p14:tracePt t="79889" x="7872413" y="2800350"/>
          <p14:tracePt t="79951" x="7667625" y="2833688"/>
          <p14:tracePt t="79957" x="7639050" y="2833688"/>
          <p14:tracePt t="79964" x="7591425" y="2843213"/>
          <p14:tracePt t="79995" x="7439025" y="2867025"/>
          <p14:tracePt t="80030" x="7258050" y="2905125"/>
          <p14:tracePt t="80034" x="7200900" y="2909888"/>
          <p14:tracePt t="80068" x="6938963" y="2938463"/>
          <p14:tracePt t="80071" x="6862763" y="2957513"/>
          <p14:tracePt t="80101" x="6553200" y="3000375"/>
          <p14:tracePt t="80109" x="6467475" y="3009900"/>
          <p14:tracePt t="80165" x="5843588" y="3081338"/>
          <p14:tracePt t="80219" x="5448300" y="3095625"/>
          <p14:tracePt t="80270" x="4962525" y="3124200"/>
          <p14:tracePt t="80275" x="4895850" y="3124200"/>
          <p14:tracePt t="80303" x="4619625" y="3138488"/>
          <p14:tracePt t="80310" x="4524375" y="3138488"/>
          <p14:tracePt t="80343" x="4214813" y="3138488"/>
          <p14:tracePt t="80347" x="4119563" y="3138488"/>
          <p14:tracePt t="80354" x="4024313" y="3138488"/>
          <p14:tracePt t="80377" x="3852863" y="3138488"/>
          <p14:tracePt t="80432" x="3443288" y="3090863"/>
          <p14:tracePt t="80484" x="3209925" y="3019425"/>
          <p14:tracePt t="80539" x="2828925" y="2933700"/>
          <p14:tracePt t="80540" x="2771775" y="2919413"/>
          <p14:tracePt t="80563" x="2667000" y="2890838"/>
          <p14:tracePt t="80594" x="2600325" y="2881313"/>
          <p14:tracePt t="80655" x="2533650" y="2871788"/>
          <p14:tracePt t="80706" x="2390775" y="2814638"/>
          <p14:tracePt t="80713" x="2386013" y="2809875"/>
          <p14:tracePt t="80780" x="2343150" y="2795588"/>
          <p14:tracePt t="80826" x="2214563" y="2786063"/>
          <p14:tracePt t="80836" x="2200275" y="2786063"/>
          <p14:tracePt t="80859" x="2147888" y="2786063"/>
          <p14:tracePt t="80890" x="1985963" y="2786063"/>
          <p14:tracePt t="80962" x="1633538" y="2809875"/>
          <p14:tracePt t="80994" x="1524000" y="2852738"/>
          <p14:tracePt t="81023" x="1371600" y="2886075"/>
          <p14:tracePt t="81030" x="1328738" y="2890838"/>
          <p14:tracePt t="81086" x="1166813" y="2962275"/>
          <p14:tracePt t="81090" x="1133475" y="2981325"/>
          <p14:tracePt t="81114" x="1042988" y="3024188"/>
          <p14:tracePt t="81170" x="900113" y="3157538"/>
          <p14:tracePt t="81228" x="809625" y="3333750"/>
          <p14:tracePt t="81232" x="804863" y="3362325"/>
          <p14:tracePt t="81288" x="785813" y="3519488"/>
          <p14:tracePt t="81323" x="804863" y="3671888"/>
          <p14:tracePt t="81370" x="842963" y="3814763"/>
          <p14:tracePt t="81412" x="914400" y="4029075"/>
          <p14:tracePt t="81444" x="1009650" y="4191000"/>
          <p14:tracePt t="81467" x="1038225" y="4219575"/>
          <p14:tracePt t="81479" x="1076325" y="4267200"/>
          <p14:tracePt t="81503" x="1090613" y="4286250"/>
          <p14:tracePt t="81557" x="1223963" y="4343400"/>
          <p14:tracePt t="81562" x="1257300" y="4357688"/>
          <p14:tracePt t="81611" x="1571625" y="4419600"/>
          <p14:tracePt t="81615" x="1652588" y="4429125"/>
          <p14:tracePt t="81675" x="2262188" y="4410075"/>
          <p14:tracePt t="81682" x="2328863" y="4395788"/>
          <p14:tracePt t="81763" x="3333750" y="4200525"/>
          <p14:tracePt t="81814" x="3852863" y="4048125"/>
          <p14:tracePt t="81816" x="3938588" y="4019550"/>
          <p14:tracePt t="81853" x="4224338" y="3919538"/>
          <p14:tracePt t="81855" x="4276725" y="3886200"/>
          <p14:tracePt t="81888" x="4491038" y="3790950"/>
          <p14:tracePt t="81937" x="4814888" y="3633788"/>
          <p14:tracePt t="81978" x="5014913" y="3524250"/>
          <p14:tracePt t="82008" x="5229225" y="3367088"/>
          <p14:tracePt t="82012" x="5272088" y="3324225"/>
          <p14:tracePt t="82053" x="5414963" y="3181350"/>
          <p14:tracePt t="82057" x="5424488" y="3171825"/>
          <p14:tracePt t="82066" x="5448300" y="3133725"/>
          <p14:tracePt t="82072" x="5476875" y="3100388"/>
          <p14:tracePt t="82094" x="5538788" y="2995613"/>
          <p14:tracePt t="82131" x="5610225" y="2862263"/>
          <p14:tracePt t="82153" x="5624513" y="2786063"/>
          <p14:tracePt t="82214" x="5624513" y="2652713"/>
          <p14:tracePt t="82265" x="5643563" y="2581275"/>
          <p14:tracePt t="82320" x="5757863" y="2466975"/>
          <p14:tracePt t="82326" x="5772150" y="2457450"/>
          <p14:tracePt t="82381" x="5824538" y="2433638"/>
          <p14:tracePt t="82475" x="5881688" y="2433638"/>
          <p14:tracePt t="82509" x="5934075" y="2443163"/>
          <p14:tracePt t="82537" x="6015038" y="2462213"/>
          <p14:tracePt t="82543" x="6043613" y="2471738"/>
          <p14:tracePt t="82569" x="6105525" y="2486025"/>
          <p14:tracePt t="82573" x="6119813" y="2486025"/>
          <p14:tracePt t="82597" x="6134100" y="2486025"/>
          <p14:tracePt t="82604" x="6138863" y="2490788"/>
          <p14:tracePt t="82610" x="6148388" y="2490788"/>
          <p14:tracePt t="82664" x="6291263" y="2500313"/>
          <p14:tracePt t="82719" x="6496050" y="2500313"/>
          <p14:tracePt t="82759" x="6596063" y="2500313"/>
          <p14:tracePt t="82763" x="6624638" y="2500313"/>
          <p14:tracePt t="82787" x="6691313" y="2500313"/>
          <p14:tracePt t="82791" x="6710363" y="2505075"/>
          <p14:tracePt t="82821" x="6791325" y="2509838"/>
          <p14:tracePt t="82835" x="6834188" y="2509838"/>
          <p14:tracePt t="83390" x="8015288" y="3005138"/>
          <p14:tracePt t="83446" x="8024813" y="3090863"/>
          <p14:tracePt t="83485" x="8024813" y="3162300"/>
          <p14:tracePt t="83540" x="8024813" y="3281363"/>
          <p14:tracePt t="83595" x="8005763" y="3343275"/>
          <p14:tracePt t="83604" x="8005763" y="3348038"/>
          <p14:tracePt t="83642" x="7981950" y="3390900"/>
          <p14:tracePt t="83687" x="7962900" y="3424238"/>
          <p14:tracePt t="83733" x="7872413" y="3529013"/>
          <p14:tracePt t="83790" x="7777163" y="3633788"/>
          <p14:tracePt t="83817" x="7743825" y="3671888"/>
          <p14:tracePt t="83851" x="7643813" y="3738563"/>
          <p14:tracePt t="83881" x="7553325" y="3786188"/>
          <p14:tracePt t="83914" x="7439025" y="3852863"/>
          <p14:tracePt t="83966" x="7196138" y="4010025"/>
          <p14:tracePt t="83994" x="7081838" y="4086225"/>
          <p14:tracePt t="84048" x="6762750" y="4300538"/>
          <p14:tracePt t="84073" x="6662738" y="4352925"/>
          <p14:tracePt t="84124" x="6534150" y="4424363"/>
          <p14:tracePt t="84125" x="6500813" y="4443413"/>
          <p14:tracePt t="84180" x="6329363" y="4519613"/>
          <p14:tracePt t="84186" x="6276975" y="4543425"/>
          <p14:tracePt t="84211" x="6224588" y="4572000"/>
          <p14:tracePt t="84261" x="5934075" y="4724400"/>
          <p14:tracePt t="84309" x="5781675" y="4791075"/>
          <p14:tracePt t="84360" x="5591175" y="4814888"/>
          <p14:tracePt t="84405" x="5581650" y="4819650"/>
          <p14:tracePt t="84451" x="5576888" y="4819650"/>
          <p14:tracePt t="84478" x="5548313" y="4819650"/>
          <p14:tracePt t="84507" x="5543550" y="4819650"/>
          <p14:tracePt t="84601" x="5534025" y="4819650"/>
          <p14:tracePt t="84737" x="5510213" y="4819650"/>
          <p14:tracePt t="84791" x="5467350" y="4819650"/>
          <p14:tracePt t="84794" x="5453063" y="4819650"/>
          <p14:tracePt t="84826" x="5424488" y="4819650"/>
          <p14:tracePt t="84859" x="5410200" y="4819650"/>
          <p14:tracePt t="84861" x="5405438" y="4819650"/>
          <p14:tracePt t="84920" x="5376863" y="4810125"/>
          <p14:tracePt t="84967" x="5300663" y="4772025"/>
          <p14:tracePt t="84994" x="5233988" y="4762500"/>
          <p14:tracePt t="85021" x="5157788" y="4738688"/>
          <p14:tracePt t="85053" x="5105400" y="4733925"/>
          <p14:tracePt t="85086" x="4991100" y="4733925"/>
          <p14:tracePt t="85109" x="4895850" y="4733925"/>
          <p14:tracePt t="85162" x="4748213" y="4719638"/>
          <p14:tracePt t="85195" x="4672013" y="4710113"/>
          <p14:tracePt t="85198" x="4657725" y="4705350"/>
          <p14:tracePt t="85218" x="4648200" y="4705350"/>
          <p14:tracePt t="85246" x="4600575" y="4695825"/>
          <p14:tracePt t="85267" x="4591050" y="4686300"/>
          <p14:tracePt t="85320" x="4581525" y="4667250"/>
          <p14:tracePt t="85349" x="4581525" y="4662488"/>
          <p14:tracePt t="85371" x="4581525" y="4633913"/>
          <p14:tracePt t="85419" x="4581525" y="4591050"/>
          <p14:tracePt t="85468" x="4600575" y="4519613"/>
          <p14:tracePt t="85518" x="4667250" y="4338638"/>
          <p14:tracePt t="85573" x="4743450" y="4195763"/>
          <p14:tracePt t="85621" x="4814888" y="4110038"/>
          <p14:tracePt t="85676" x="4862513" y="4043363"/>
          <p14:tracePt t="85710" x="4886325" y="4019550"/>
          <p14:tracePt t="85742" x="4914900" y="3995738"/>
          <p14:tracePt t="85765" x="4938713" y="3976688"/>
          <p14:tracePt t="85819" x="5029200" y="3905250"/>
          <p14:tracePt t="85898" x="5205413" y="3795713"/>
          <p14:tracePt t="85944" x="5233988" y="3786188"/>
          <p14:tracePt t="85976" x="5272088" y="3771900"/>
          <p14:tracePt t="86032" x="5314950" y="3762375"/>
          <p14:tracePt t="86086" x="5391150" y="3752850"/>
          <p14:tracePt t="86117" x="5429250" y="3748088"/>
          <p14:tracePt t="86141" x="5443538" y="3743325"/>
          <p14:tracePt t="86202" x="5534025" y="3724275"/>
          <p14:tracePt t="86203" x="5567363" y="3709988"/>
          <p14:tracePt t="86259" x="5662613" y="3686175"/>
          <p14:tracePt t="86312" x="5776913" y="3657600"/>
          <p14:tracePt t="86367" x="5805488" y="3652838"/>
          <p14:tracePt t="86418" x="5815013" y="3652838"/>
          <p14:tracePt t="86486" x="5829300" y="3652838"/>
          <p14:tracePt t="86587" x="5881688" y="3652838"/>
          <p14:tracePt t="86595" x="5891213" y="3648075"/>
          <p14:tracePt t="86631" x="5981700" y="3643313"/>
          <p14:tracePt t="86678" x="6153150" y="3619500"/>
          <p14:tracePt t="86700" x="6219825" y="3605213"/>
          <p14:tracePt t="86774" x="6291263" y="3590925"/>
          <p14:tracePt t="86867" x="6319838" y="3590925"/>
          <p14:tracePt t="86890" x="6324600" y="3590925"/>
          <p14:tracePt t="86990" x="6353175" y="3590925"/>
          <p14:tracePt t="87323" x="6338888" y="3590925"/>
          <p14:tracePt t="87414" x="6210300" y="3590925"/>
          <p14:tracePt t="87445" x="6148388" y="3586163"/>
          <p14:tracePt t="87449" x="6134100" y="3586163"/>
          <p14:tracePt t="87475" x="6072188" y="3576638"/>
          <p14:tracePt t="87478" x="6053138" y="3576638"/>
          <p14:tracePt t="87509" x="6010275" y="3571875"/>
          <p14:tracePt t="87574" x="5905500" y="3548063"/>
          <p14:tracePt t="87578" x="5881688" y="3543300"/>
          <p14:tracePt t="87602" x="5843588" y="3538538"/>
          <p14:tracePt t="87679" x="5795963" y="3533775"/>
          <p14:tracePt t="87681" x="5786438" y="3529013"/>
          <p14:tracePt t="87802" x="5738813" y="3524250"/>
          <p14:tracePt t="87952" x="5729288" y="3524250"/>
          <p14:tracePt t="88218" x="5857875" y="3519488"/>
          <p14:tracePt t="88275" x="6072188" y="3538538"/>
          <p14:tracePt t="88280" x="6091238" y="3543300"/>
          <p14:tracePt t="88304" x="6129338" y="3548063"/>
          <p14:tracePt t="88308" x="6143625" y="3552825"/>
          <p14:tracePt t="88313" x="6162675" y="3562350"/>
          <p14:tracePt t="88369" x="6281738" y="3581400"/>
          <p14:tracePt t="88371" x="6291263" y="3586163"/>
          <p14:tracePt t="88445" x="6338888" y="3586163"/>
          <p14:tracePt t="88449" x="6348413" y="3586163"/>
          <p14:tracePt t="88505" x="6405563" y="3590925"/>
          <p14:tracePt t="88510" x="6415088" y="3590925"/>
          <p14:tracePt t="88572" x="6500813" y="3600450"/>
          <p14:tracePt t="88577" x="6510338" y="3600450"/>
          <p14:tracePt t="88614" x="6534150" y="3609975"/>
          <p14:tracePt t="88660" x="6538913" y="3609975"/>
          <p14:tracePt t="88710" x="6538913" y="3614738"/>
          <p14:tracePt t="88992" x="6529388" y="3614738"/>
          <p14:tracePt t="89052" x="6524625" y="3614738"/>
          <p14:tracePt t="89085" x="6515100" y="3619500"/>
          <p14:tracePt t="89115" x="6505575" y="3619500"/>
          <p14:tracePt t="89187" x="6481763" y="3619500"/>
          <p14:tracePt t="89241" x="6434138" y="3619500"/>
          <p14:tracePt t="89245" x="6424613" y="3619500"/>
          <p14:tracePt t="89295" x="6291263" y="3595688"/>
          <p14:tracePt t="89324" x="6238875" y="3586163"/>
          <p14:tracePt t="89350" x="6229350" y="3586163"/>
          <p14:tracePt t="89353" x="6224588" y="3586163"/>
          <p14:tracePt t="89376" x="6196013" y="3576638"/>
          <p14:tracePt t="89413" x="6005513" y="3552825"/>
          <p14:tracePt t="89436" x="5967413" y="3548063"/>
          <p14:tracePt t="89483" x="5934075" y="3548063"/>
          <p14:tracePt t="89537" x="5872163" y="3548063"/>
          <p14:tracePt t="89609" x="5857875" y="3548063"/>
          <p14:tracePt t="89914" x="5767388" y="3548063"/>
          <p14:tracePt t="90005" x="5724525" y="3548063"/>
          <p14:tracePt t="90008" x="5719763" y="3548063"/>
          <p14:tracePt t="90036" x="5710238" y="3548063"/>
          <p14:tracePt t="90070" x="5638800" y="3529013"/>
          <p14:tracePt t="90075" x="5610225" y="3524250"/>
          <p14:tracePt t="90102" x="5538788" y="3500438"/>
          <p14:tracePt t="90104" x="5524500" y="3495675"/>
          <p14:tracePt t="90163" x="5491163" y="3495675"/>
          <p14:tracePt t="90216" x="5381625" y="3490913"/>
          <p14:tracePt t="90267" x="5338763" y="3490913"/>
          <p14:tracePt t="90268" x="5319713" y="3490913"/>
          <p14:tracePt t="90302" x="5205413" y="3476625"/>
          <p14:tracePt t="90307" x="5191125" y="3471863"/>
          <p14:tracePt t="90356" x="5162550" y="3467100"/>
          <p14:tracePt t="90403" x="4953000" y="3438525"/>
          <p14:tracePt t="90451" x="4829175" y="3424238"/>
          <p14:tracePt t="90499" x="4767263" y="3424238"/>
          <p14:tracePt t="90500" x="4733925" y="3424238"/>
          <p14:tracePt t="90554" x="4591050" y="3424238"/>
          <p14:tracePt t="90587" x="4572000" y="3424238"/>
          <p14:tracePt t="90610" x="4481513" y="3424238"/>
          <p14:tracePt t="90638" x="4443413" y="3424238"/>
          <p14:tracePt t="90749" x="4410075" y="3424238"/>
          <p14:tracePt t="90849" x="4386263" y="3424238"/>
          <p14:tracePt t="90881" x="4376738" y="3424238"/>
          <p14:tracePt t="90954" x="4338638" y="3424238"/>
          <p14:tracePt t="90963" x="4329113" y="3424238"/>
          <p14:tracePt t="90985" x="4324350" y="3424238"/>
          <p14:tracePt t="91322" x="4343400" y="3424238"/>
          <p14:tracePt t="91382" x="4386263" y="3414713"/>
          <p14:tracePt t="91413" x="4533900" y="3409950"/>
          <p14:tracePt t="91417" x="4562475" y="3409950"/>
          <p14:tracePt t="91455" x="4719638" y="3395663"/>
          <p14:tracePt t="91493" x="4814888" y="3395663"/>
          <p14:tracePt t="91523" x="4910138" y="3395663"/>
          <p14:tracePt t="91546" x="4991100" y="3395663"/>
          <p14:tracePt t="91588" x="5114925" y="3395663"/>
          <p14:tracePt t="91645" x="5343525" y="3405188"/>
          <p14:tracePt t="91701" x="5443538" y="3409950"/>
          <p14:tracePt t="91770" x="5572125" y="3414713"/>
          <p14:tracePt t="91805" x="5591175" y="3414713"/>
          <p14:tracePt t="91807" x="5600700" y="3414713"/>
          <p14:tracePt t="91870" x="5724525" y="3414713"/>
          <p14:tracePt t="91930" x="5767388" y="3414713"/>
          <p14:tracePt t="91935" x="5776913" y="3414713"/>
          <p14:tracePt t="91963" x="5791200" y="3414713"/>
          <p14:tracePt t="91968" x="5800725" y="3414713"/>
          <p14:tracePt t="91972" x="5810250" y="3414713"/>
          <p14:tracePt t="91982" x="5815013" y="3414713"/>
          <p14:tracePt t="92041" x="5834063" y="3414713"/>
          <p14:tracePt t="92093" x="5857875" y="3409950"/>
          <p14:tracePt t="92154" x="5872163" y="3405188"/>
          <p14:tracePt t="92216" x="5938838" y="3386138"/>
          <p14:tracePt t="92219" x="5948363" y="3381375"/>
          <p14:tracePt t="92231" x="5953125" y="3376613"/>
          <p14:tracePt t="92234" x="5962650" y="3371850"/>
          <p14:tracePt t="92266" x="6005513" y="3357563"/>
          <p14:tracePt t="92297" x="6062663" y="3343275"/>
          <p14:tracePt t="92327" x="6086475" y="3333750"/>
          <p14:tracePt t="92400" x="6091238" y="3333750"/>
          <p14:tracePt t="92465" x="6096000" y="3333750"/>
          <p14:tracePt t="92774" x="6124575" y="3290888"/>
          <p14:tracePt t="92782" x="6124575" y="3281363"/>
          <p14:tracePt t="92810" x="6134100" y="3257550"/>
          <p14:tracePt t="92854" x="6138863" y="3205163"/>
          <p14:tracePt t="93450" x="5876925" y="2876550"/>
          <p14:tracePt t="93507" x="5853113" y="2857500"/>
          <p14:tracePt t="93511" x="5838825" y="2847975"/>
          <p14:tracePt t="93579" x="5757863" y="2790825"/>
          <p14:tracePt t="93648" x="5629275" y="2657475"/>
          <p14:tracePt t="93710" x="5581650" y="2571750"/>
          <p14:tracePt t="93763" x="5581650" y="2566988"/>
          <p14:tracePt t="94200" x="5595938" y="2566988"/>
          <p14:tracePt t="94242" x="5605463" y="2571750"/>
          <p14:tracePt t="94303" x="5624513" y="2595563"/>
          <p14:tracePt t="94305" x="5629275" y="2605088"/>
          <p14:tracePt t="94336" x="5643563" y="2628900"/>
          <p14:tracePt t="94360" x="5653088" y="2638425"/>
          <p14:tracePt t="94408" x="5667375" y="2657475"/>
          <p14:tracePt t="94463" x="5681663" y="2700338"/>
          <p14:tracePt t="94468" x="5686425" y="2705100"/>
          <p14:tracePt t="94492" x="5691188" y="2719388"/>
          <p14:tracePt t="94542" x="5705475" y="2781300"/>
          <p14:tracePt t="94543" x="5705475" y="2790825"/>
          <p14:tracePt t="94565" x="5705475" y="2800350"/>
          <p14:tracePt t="94571" x="5705475" y="2814638"/>
          <p14:tracePt t="94578" x="5710238" y="2824163"/>
          <p14:tracePt t="94582" x="5710238" y="2833688"/>
          <p14:tracePt t="94607" x="5715000" y="2867025"/>
          <p14:tracePt t="94635" x="5715000" y="2900363"/>
          <p14:tracePt t="94684" x="5715000" y="2919413"/>
          <p14:tracePt t="94733" x="5715000" y="2952750"/>
          <p14:tracePt t="94782" x="5719763" y="3000375"/>
          <p14:tracePt t="94783" x="5719763" y="3005138"/>
          <p14:tracePt t="94807" x="5719763" y="3043238"/>
          <p14:tracePt t="94859" x="5719763" y="3100388"/>
          <p14:tracePt t="94908" x="5719763" y="3138488"/>
          <p14:tracePt t="94964" x="5710238" y="3176588"/>
          <p14:tracePt t="95043" x="5710238" y="3190875"/>
          <p14:tracePt t="95100" x="5795963" y="3205163"/>
          <p14:tracePt t="95105" x="5834063" y="3205163"/>
          <p14:tracePt t="95130" x="5962650" y="3219450"/>
          <p14:tracePt t="95186" x="6238875" y="3238500"/>
          <p14:tracePt t="95225" x="6286500" y="3252788"/>
          <p14:tracePt t="95248" x="6353175" y="3267075"/>
          <p14:tracePt t="95297" x="6443663" y="3290888"/>
          <p14:tracePt t="95325" x="6481763" y="3300413"/>
          <p14:tracePt t="95368" x="6491288" y="3300413"/>
          <p14:tracePt t="95651" x="6429375" y="3252788"/>
          <p14:tracePt t="95654" x="6405563" y="3233738"/>
          <p14:tracePt t="95678" x="6343650" y="3195638"/>
          <p14:tracePt t="95731" x="6162675" y="3081338"/>
          <p14:tracePt t="95736" x="6143625" y="3062288"/>
          <p14:tracePt t="95793" x="6034088" y="2971800"/>
          <p14:tracePt t="95823" x="5995988" y="2938463"/>
          <p14:tracePt t="95871" x="5953125" y="2914650"/>
          <p14:tracePt t="95921" x="5805488" y="2828925"/>
          <p14:tracePt t="95922" x="5800725" y="2819400"/>
          <p14:tracePt t="95977" x="5772150" y="2790825"/>
          <p14:tracePt t="96008" x="5762625" y="2781300"/>
          <p14:tracePt t="96054" x="5757863" y="2781300"/>
          <p14:tracePt t="97669" x="5791200" y="2805113"/>
          <p14:tracePt t="97670" x="5805488" y="2809875"/>
          <p14:tracePt t="97696" x="5857875" y="2828925"/>
          <p14:tracePt t="97701" x="5881688" y="2843213"/>
          <p14:tracePt t="97710" x="5929313" y="2857500"/>
          <p14:tracePt t="97738" x="6053138" y="2886075"/>
          <p14:tracePt t="97810" x="6200775" y="2914650"/>
          <p14:tracePt t="97813" x="6215063" y="2924175"/>
          <p14:tracePt t="97849" x="6281738" y="2943225"/>
          <p14:tracePt t="97854" x="6291263" y="2943225"/>
          <p14:tracePt t="97881" x="6315075" y="2947988"/>
          <p14:tracePt t="97883" x="6319838" y="2947988"/>
          <p14:tracePt t="97914" x="6343650" y="2947988"/>
          <p14:tracePt t="97968" x="6396038" y="2947988"/>
          <p14:tracePt t="97993" x="6400800" y="2947988"/>
          <p14:tracePt t="98044" x="6443663" y="2947988"/>
          <p14:tracePt t="98046" x="6448425" y="2947988"/>
          <p14:tracePt t="98209" x="6467475" y="2943225"/>
          <p14:tracePt t="98242" x="6467475" y="2933700"/>
          <p14:tracePt t="98273" x="6486525" y="2924175"/>
          <p14:tracePt t="98307" x="6529388" y="2886075"/>
          <p14:tracePt t="98479" x="6529388" y="2895600"/>
          <p14:tracePt t="98527" x="6534150" y="2952750"/>
          <p14:tracePt t="98536" x="6538913" y="2962275"/>
          <p14:tracePt t="98559" x="6538913" y="2971800"/>
          <p14:tracePt t="98588" x="6543675" y="3009900"/>
          <p14:tracePt t="98595" x="6543675" y="3014663"/>
          <p14:tracePt t="98650" x="6548438" y="3100388"/>
          <p14:tracePt t="98653" x="6548438" y="3114675"/>
          <p14:tracePt t="98673" x="6548438" y="3138488"/>
          <p14:tracePt t="98702" x="6548438" y="3176588"/>
          <p14:tracePt t="98748" x="6548438" y="3224213"/>
          <p14:tracePt t="98793" x="6548438" y="3243263"/>
          <p14:tracePt t="98813" x="6548438" y="3248025"/>
          <p14:tracePt t="99361" x="6543675" y="3248025"/>
          <p14:tracePt t="99741" x="6415088" y="3300413"/>
          <p14:tracePt t="99744" x="6376988" y="3314700"/>
          <p14:tracePt t="99776" x="6186488" y="3362325"/>
          <p14:tracePt t="99780" x="6124575" y="3376613"/>
          <p14:tracePt t="99790" x="6067425" y="3386138"/>
          <p14:tracePt t="99815" x="5767388" y="3448050"/>
          <p14:tracePt t="99838" x="5562600" y="3490913"/>
          <p14:tracePt t="99900" x="5210175" y="3562350"/>
          <p14:tracePt t="99963" x="4767263" y="3576638"/>
          <p14:tracePt t="99966" x="4710113" y="3576638"/>
          <p14:tracePt t="99990" x="4519613" y="3576638"/>
          <p14:tracePt t="100064" x="3743325" y="3581400"/>
          <p14:tracePt t="100105" x="3500438" y="3590925"/>
          <p14:tracePt t="100151" x="3167063" y="3590925"/>
          <p14:tracePt t="100155" x="3119438" y="3590925"/>
          <p14:tracePt t="100164" x="3052763" y="3590925"/>
          <p14:tracePt t="100194" x="2867025" y="3590925"/>
          <p14:tracePt t="100282" x="2447925" y="3590925"/>
          <p14:tracePt t="100293" x="2381250" y="3590925"/>
          <p14:tracePt t="100317" x="2200275" y="3590925"/>
          <p14:tracePt t="100353" x="2085975" y="3590925"/>
          <p14:tracePt t="100431" x="2000250" y="3590925"/>
          <p14:tracePt t="100496" x="1909763" y="3590925"/>
          <p14:tracePt t="100520" x="1871663" y="3590925"/>
          <p14:tracePt t="100525" x="1857375" y="3590925"/>
          <p14:tracePt t="100554" x="1847850" y="3590925"/>
          <p14:tracePt t="100705" x="1804988" y="3595688"/>
          <p14:tracePt t="100758" x="1704975" y="3605213"/>
          <p14:tracePt t="101079" x="1714500" y="3605213"/>
          <p14:tracePt t="101125" x="1724025" y="3605213"/>
          <p14:tracePt t="101172" x="1743075" y="3605213"/>
          <p14:tracePt t="101175" x="1747838" y="3605213"/>
          <p14:tracePt t="101225" x="1766888" y="3605213"/>
          <p14:tracePt t="101229" x="1776413" y="3605213"/>
          <p14:tracePt t="101256" x="1795463" y="3605213"/>
          <p14:tracePt t="101310" x="1828800" y="3605213"/>
          <p14:tracePt t="101403" x="1838325" y="3600450"/>
          <p14:tracePt t="101605" x="1843088" y="3586163"/>
          <p14:tracePt t="101665" x="1857375" y="3571875"/>
          <p14:tracePt t="101740" x="1871663" y="3552825"/>
          <p14:tracePt t="101793" x="1895475" y="3529013"/>
          <p14:tracePt t="101823" x="1909763" y="3524250"/>
          <p14:tracePt t="101881" x="1919288" y="3519488"/>
          <p14:tracePt t="101931" x="1928813" y="3509963"/>
          <p14:tracePt t="101994" x="1943100" y="3500438"/>
          <p14:tracePt t="102047" x="1952625" y="3500438"/>
          <p14:tracePt t="102187" x="1971675" y="3500438"/>
          <p14:tracePt t="102242" x="1995488" y="3509963"/>
          <p14:tracePt t="102275" x="2033588" y="3586163"/>
          <p14:tracePt t="102279" x="2038350" y="3590925"/>
          <p14:tracePt t="102310" x="2043113" y="3619500"/>
          <p14:tracePt t="102343" x="2043113" y="3638550"/>
          <p14:tracePt t="102402" x="2043113" y="3643313"/>
          <p14:tracePt t="102538" x="2043113" y="3657600"/>
          <p14:tracePt t="102543" x="2043113" y="3662363"/>
          <p14:tracePt t="102545" x="2043113" y="3667125"/>
          <p14:tracePt t="102604" x="2043113" y="3695700"/>
          <p14:tracePt t="102636" x="2043113" y="3714750"/>
          <p14:tracePt t="102689" x="2043113" y="3724275"/>
          <p14:tracePt t="102770" x="2043113" y="3729038"/>
          <p14:tracePt t="103447" x="1990725" y="3614738"/>
          <p14:tracePt t="103524" x="1995488" y="3576638"/>
          <p14:tracePt t="103553" x="2100263" y="3524250"/>
          <p14:tracePt t="103586" x="2505075" y="3448050"/>
          <p14:tracePt t="103589" x="2638425" y="3438525"/>
          <p14:tracePt t="103622" x="3190875" y="3438525"/>
          <p14:tracePt t="103651" x="3567113" y="3448050"/>
          <p14:tracePt t="103704" x="3910013" y="3448050"/>
          <p14:tracePt t="103746" x="4191000" y="3438525"/>
          <p14:tracePt t="103796" x="4443413" y="3395663"/>
          <p14:tracePt t="103800" x="4467225" y="3381375"/>
          <p14:tracePt t="103808" x="4481513" y="3376613"/>
          <p14:tracePt t="103859" x="4514850" y="3343275"/>
          <p14:tracePt t="103915" x="4548188" y="3324225"/>
          <p14:tracePt t="103918" x="4552950" y="3319463"/>
          <p14:tracePt t="104063" x="4576763" y="3305175"/>
          <p14:tracePt t="104118" x="4581525" y="3295650"/>
          <p14:tracePt t="104152" x="4581525" y="3281363"/>
          <p14:tracePt t="104204" x="4581525" y="3257550"/>
          <p14:tracePt t="104259" x="4581525" y="3233738"/>
          <p14:tracePt t="104309" x="4567238" y="3209925"/>
          <p14:tracePt t="104371" x="4548188" y="3186113"/>
          <p14:tracePt t="104419" x="4533900" y="3171825"/>
          <p14:tracePt t="104420" x="4529138" y="3171825"/>
          <p14:tracePt t="104439" x="4524375" y="3167063"/>
          <p14:tracePt t="104495" x="4491038" y="3152775"/>
          <p14:tracePt t="104524" x="4481513" y="3148013"/>
          <p14:tracePt t="104578" x="4448175" y="3143250"/>
          <p14:tracePt t="104627" x="4376738" y="3143250"/>
          <p14:tracePt t="104681" x="4305300" y="3162300"/>
          <p14:tracePt t="104683" x="4291013" y="3171825"/>
          <p14:tracePt t="104708" x="4271963" y="3186113"/>
          <p14:tracePt t="104739" x="4252913" y="3200400"/>
          <p14:tracePt t="104791" x="4243388" y="3224213"/>
          <p14:tracePt t="104795" x="4243388" y="3228975"/>
          <p14:tracePt t="104807" x="4238625" y="3233738"/>
          <p14:tracePt t="104836" x="4233863" y="3252788"/>
          <p14:tracePt t="104857" x="4233863" y="3271838"/>
          <p14:tracePt t="104907" x="4229100" y="3319463"/>
          <p14:tracePt t="104908" x="4229100" y="3324225"/>
          <p14:tracePt t="104933" x="4229100" y="3343275"/>
          <p14:tracePt t="104984" x="4233863" y="3376613"/>
          <p14:tracePt t="105032" x="4248150" y="3409950"/>
          <p14:tracePt t="105079" x="4257675" y="3414713"/>
          <p14:tracePt t="105134" x="4276725" y="3424238"/>
          <p14:tracePt t="105198" x="4314825" y="3443288"/>
          <p14:tracePt t="105262" x="4357688" y="3452813"/>
          <p14:tracePt t="105319" x="4371975" y="3452813"/>
          <p14:tracePt t="105323" x="4381500" y="3452813"/>
          <p14:tracePt t="105353" x="4400550" y="3452813"/>
          <p14:tracePt t="105416" x="4462463" y="3438525"/>
          <p14:tracePt t="105477" x="4491038" y="3414713"/>
          <p14:tracePt t="105506" x="4510088" y="3390900"/>
          <p14:tracePt t="105556" x="4543425" y="3357563"/>
          <p14:tracePt t="105623" x="4552950" y="3338513"/>
          <p14:tracePt t="105673" x="4557713" y="3309938"/>
          <p14:tracePt t="105721" x="4562475" y="3276600"/>
          <p14:tracePt t="105767" x="4562475" y="3257550"/>
          <p14:tracePt t="105819" x="4562475" y="3243263"/>
          <p14:tracePt t="105824" x="4557713" y="3224213"/>
          <p14:tracePt t="105876" x="4524375" y="3195638"/>
          <p14:tracePt t="105927" x="4514850" y="3181350"/>
          <p14:tracePt t="105932" x="4505325" y="3176588"/>
          <p14:tracePt t="105985" x="4486275" y="3167063"/>
          <p14:tracePt t="106037" x="4467225" y="3162300"/>
          <p14:tracePt t="106068" x="4452938" y="3162300"/>
          <p14:tracePt t="106118" x="4395788" y="3162300"/>
          <p14:tracePt t="106168" x="4357688" y="3176588"/>
          <p14:tracePt t="106221" x="4329113" y="3205163"/>
          <p14:tracePt t="106230" x="4324350" y="3214688"/>
          <p14:tracePt t="106251" x="4319588" y="3219450"/>
          <p14:tracePt t="106307" x="4300538" y="3248025"/>
          <p14:tracePt t="106338" x="4286250" y="3271838"/>
          <p14:tracePt t="106342" x="4286250" y="3276600"/>
          <p14:tracePt t="106351" x="4286250" y="3281363"/>
          <p14:tracePt t="106383" x="4286250" y="3300413"/>
          <p14:tracePt t="106386" x="4286250" y="3305175"/>
          <p14:tracePt t="106417" x="4286250" y="3324225"/>
          <p14:tracePt t="106480" x="4286250" y="3371850"/>
          <p14:tracePt t="106484" x="4286250" y="3376613"/>
          <p14:tracePt t="106537" x="4295775" y="3400425"/>
          <p14:tracePt t="106591" x="4310063" y="3424238"/>
          <p14:tracePt t="106656" x="4343400" y="3443288"/>
          <p14:tracePt t="106717" x="4357688" y="3443288"/>
          <p14:tracePt t="106820" x="4452938" y="3443288"/>
          <p14:tracePt t="106854" x="4476750" y="3433763"/>
          <p14:tracePt t="106883" x="4486275" y="3429000"/>
          <p14:tracePt t="106933" x="4524375" y="3395663"/>
          <p14:tracePt t="106991" x="4543425" y="3371850"/>
          <p14:tracePt t="106995" x="4552950" y="3362325"/>
          <p14:tracePt t="107021" x="4562475" y="3348038"/>
          <p14:tracePt t="107075" x="4581525" y="3319463"/>
          <p14:tracePt t="107135" x="4595813" y="3281363"/>
          <p14:tracePt t="107136" x="4600575" y="3262313"/>
          <p14:tracePt t="107191" x="4614863" y="3167063"/>
          <p14:tracePt t="107228" x="4614863" y="3138488"/>
          <p14:tracePt t="107255" x="4614863" y="3124200"/>
          <p14:tracePt t="107305" x="4610100" y="3119438"/>
          <p14:tracePt t="107338" x="4591050" y="3119438"/>
          <p14:tracePt t="107369" x="4552950" y="3119438"/>
          <p14:tracePt t="107413" x="4486275" y="3119438"/>
          <p14:tracePt t="107466" x="4386263" y="3133725"/>
          <p14:tracePt t="107491" x="4357688" y="3138488"/>
          <p14:tracePt t="107557" x="4329113" y="3152775"/>
          <p14:tracePt t="107616" x="4276725" y="3190875"/>
          <p14:tracePt t="107672" x="4214813" y="3233738"/>
          <p14:tracePt t="107719" x="4148138" y="3271838"/>
          <p14:tracePt t="107720" x="4138613" y="3276600"/>
          <p14:tracePt t="107776" x="3967163" y="3343275"/>
          <p14:tracePt t="107782" x="3938588" y="3357563"/>
          <p14:tracePt t="107808" x="3843338" y="3381375"/>
          <p14:tracePt t="107820" x="3786188" y="3400425"/>
          <p14:tracePt t="107844" x="3733800" y="3419475"/>
          <p14:tracePt t="107875" x="3643313" y="3448050"/>
          <p14:tracePt t="107930" x="3495675" y="3471863"/>
          <p14:tracePt t="107933" x="3467100" y="3476625"/>
          <p14:tracePt t="107962" x="3386138" y="3486150"/>
          <p14:tracePt t="107984" x="3305175" y="3500438"/>
          <p14:tracePt t="108034" x="3128963" y="3529013"/>
          <p14:tracePt t="108038" x="3119438" y="3533775"/>
          <p14:tracePt t="108071" x="3038475" y="3543300"/>
          <p14:tracePt t="108074" x="3024188" y="3548063"/>
          <p14:tracePt t="108101" x="2990850" y="3552825"/>
          <p14:tracePt t="108151" x="2909888" y="3557588"/>
          <p14:tracePt t="108209" x="2690813" y="3586163"/>
          <p14:tracePt t="108268" x="2257425" y="3719513"/>
          <p14:tracePt t="108313" x="2152650" y="3748088"/>
          <p14:tracePt t="108469" x="2128838" y="3748088"/>
          <p14:tracePt t="108500" x="2090738" y="3738563"/>
          <p14:tracePt t="108510" x="2076450" y="3738563"/>
          <p14:tracePt t="108533" x="2043113" y="3729038"/>
          <p14:tracePt t="108638" x="1966913" y="3681413"/>
          <p14:tracePt t="108711" x="1952625" y="3676650"/>
          <p14:tracePt t="108778" x="1938338" y="3676650"/>
          <p14:tracePt t="108845" x="1895475" y="3667125"/>
          <p14:tracePt t="108888" x="1857375" y="3667125"/>
          <p14:tracePt t="108937" x="1781175" y="3638550"/>
          <p14:tracePt t="108992" x="1757363" y="3629025"/>
          <p14:tracePt t="109071" x="1747838" y="3629025"/>
          <p14:tracePt t="109310" x="1733550" y="3629025"/>
          <p14:tracePt t="109364" x="1719263" y="3629025"/>
          <p14:tracePt t="109417" x="1685925" y="3633788"/>
          <p14:tracePt t="109466" x="1681163" y="3638550"/>
          <p14:tracePt t="110290" x="1685925" y="3629025"/>
          <p14:tracePt t="110313" x="1685925" y="3624263"/>
          <p14:tracePt t="111814" x="1695450" y="3624263"/>
          <p14:tracePt t="111870" x="1704975" y="3624263"/>
          <p14:tracePt t="111896" x="1709738" y="3624263"/>
          <p14:tracePt t="111951" x="1719263" y="3624263"/>
          <p14:tracePt t="111978" x="1724025" y="3624263"/>
          <p14:tracePt t="112027" x="1738313" y="3624263"/>
          <p14:tracePt t="112087" x="1762125" y="3624263"/>
          <p14:tracePt t="112168" x="1795463" y="3624263"/>
          <p14:tracePt t="112229" x="1809750" y="3624263"/>
          <p14:tracePt t="112280" x="1847850" y="3624263"/>
          <p14:tracePt t="112370" x="1866900" y="3624263"/>
          <p14:tracePt t="112418" x="1876425" y="3624263"/>
          <p14:tracePt t="113392" x="1743075" y="3609975"/>
          <p14:tracePt t="113466" x="1652588" y="3605213"/>
          <p14:tracePt t="113475" x="1647825" y="3605213"/>
          <p14:tracePt t="113569" x="1600200" y="3600450"/>
          <p14:tracePt t="113618" x="1571625" y="3595688"/>
          <p14:tracePt t="114153" x="1595438" y="3581400"/>
          <p14:tracePt t="114202" x="1619250" y="3567113"/>
          <p14:tracePt t="114250" x="1638300" y="3548063"/>
          <p14:tracePt t="114294" x="1666875" y="3524250"/>
          <p14:tracePt t="114324" x="1700213" y="3486150"/>
          <p14:tracePt t="114368" x="1724025" y="3452813"/>
          <p14:tracePt t="114417" x="1743075" y="3438525"/>
          <p14:tracePt t="114418" x="1747838" y="3438525"/>
          <p14:tracePt t="114467" x="1757363" y="3433763"/>
          <p14:tracePt t="114491" x="1757363" y="3429000"/>
          <p14:tracePt t="114541" x="1781175" y="3409950"/>
          <p14:tracePt t="114571" x="1800225" y="3386138"/>
          <p14:tracePt t="114619" x="1833563" y="3348038"/>
          <p14:tracePt t="114648" x="1847850" y="3333750"/>
          <p14:tracePt t="114678" x="1857375" y="3319463"/>
          <p14:tracePt t="114730" x="1862138" y="3314700"/>
          <p14:tracePt t="114885" x="1862138" y="3309938"/>
          <p14:tracePt t="114997" x="1857375" y="3309938"/>
          <p14:tracePt t="115060" x="1843088" y="3309938"/>
          <p14:tracePt t="115105" x="1828800" y="3314700"/>
          <p14:tracePt t="115130" x="1819275" y="3319463"/>
          <p14:tracePt t="115170" x="1766888" y="3338513"/>
          <p14:tracePt t="115196" x="1757363" y="3348038"/>
          <p14:tracePt t="115242" x="1733550" y="3367088"/>
          <p14:tracePt t="115287" x="1724025" y="3381375"/>
          <p14:tracePt t="115291" x="1714500" y="3386138"/>
          <p14:tracePt t="115319" x="1709738" y="3395663"/>
          <p14:tracePt t="115360" x="1681163" y="3433763"/>
          <p14:tracePt t="115364" x="1666875" y="3457575"/>
          <p14:tracePt t="115406" x="1647825" y="3486150"/>
          <p14:tracePt t="115456" x="1647825" y="3495675"/>
          <p14:tracePt t="115526" x="1657350" y="3533775"/>
          <p14:tracePt t="115577" x="1681163" y="3576638"/>
          <p14:tracePt t="115618" x="1704975" y="3600450"/>
          <p14:tracePt t="115656" x="1762125" y="3648075"/>
          <p14:tracePt t="115701" x="1814513" y="3690938"/>
          <p14:tracePt t="115750" x="1881188" y="3729038"/>
          <p14:tracePt t="115797" x="1966913" y="3762375"/>
          <p14:tracePt t="115824" x="2033588" y="3781425"/>
          <p14:tracePt t="115869" x="2190750" y="3810000"/>
          <p14:tracePt t="115906" x="2205038" y="3810000"/>
          <p14:tracePt t="115963" x="2257425" y="3810000"/>
          <p14:tracePt t="115983" x="2276475" y="3800475"/>
          <p14:tracePt t="116007" x="2305050" y="3790950"/>
          <p14:tracePt t="116011" x="2314575" y="3786188"/>
          <p14:tracePt t="116030" x="2333625" y="3771900"/>
          <p14:tracePt t="116074" x="2366963" y="3757613"/>
          <p14:tracePt t="116078" x="2371725" y="3752850"/>
          <p14:tracePt t="116100" x="2381250" y="3743325"/>
          <p14:tracePt t="116106" x="2381250" y="3738563"/>
          <p14:tracePt t="116125" x="2386013" y="3733800"/>
          <p14:tracePt t="116167" x="2390775" y="3709988"/>
          <p14:tracePt t="116208" x="2400300" y="3681413"/>
          <p14:tracePt t="116211" x="2405063" y="3671888"/>
          <p14:tracePt t="116232" x="2409825" y="3652838"/>
          <p14:tracePt t="116234" x="2409825" y="3643313"/>
          <p14:tracePt t="116277" x="2414588" y="3614738"/>
          <p14:tracePt t="116278" x="2419350" y="3609975"/>
          <p14:tracePt t="116296" x="2419350" y="3600450"/>
          <p14:tracePt t="116322" x="2419350" y="3590925"/>
          <p14:tracePt t="116358" x="2419350" y="3576638"/>
          <p14:tracePt t="116383" x="2419350" y="3557588"/>
          <p14:tracePt t="116401" x="2414588" y="3552825"/>
          <p14:tracePt t="116443" x="2405063" y="3533775"/>
          <p14:tracePt t="116485" x="2386013" y="3524250"/>
          <p14:tracePt t="116526" x="2376488" y="3519488"/>
          <p14:tracePt t="116569" x="2343150" y="3500438"/>
          <p14:tracePt t="116572" x="2324100" y="3486150"/>
          <p14:tracePt t="116593" x="2290763" y="3476625"/>
          <p14:tracePt t="116646" x="2262188" y="3462338"/>
          <p14:tracePt t="116690" x="2219325" y="3452813"/>
          <p14:tracePt t="116764" x="2190750" y="3433763"/>
          <p14:tracePt t="116765" x="2171700" y="3424238"/>
          <p14:tracePt t="116788" x="2162175" y="3419475"/>
          <p14:tracePt t="116814" x="2157413" y="3414713"/>
          <p14:tracePt t="116857" x="2109788" y="3405188"/>
          <p14:tracePt t="116906" x="2081213" y="3400425"/>
          <p14:tracePt t="116983" x="2043113" y="3400425"/>
          <p14:tracePt t="117058" x="2009775" y="3400425"/>
          <p14:tracePt t="117121" x="1976438" y="3414713"/>
          <p14:tracePt t="117169" x="1943100" y="3429000"/>
          <p14:tracePt t="117193" x="1919288" y="3433763"/>
          <p14:tracePt t="117248" x="1895475" y="3448050"/>
          <p14:tracePt t="117306" x="1876425" y="3462338"/>
          <p14:tracePt t="117356" x="1871663" y="3467100"/>
          <p14:tracePt t="117428" x="1857375" y="3490913"/>
          <p14:tracePt t="117462" x="1843088" y="3519488"/>
          <p14:tracePt t="117491" x="1828800" y="3548063"/>
          <p14:tracePt t="117543" x="1809750" y="3581400"/>
          <p14:tracePt t="117545" x="1804988" y="3595688"/>
          <p14:tracePt t="117570" x="1804988" y="3600450"/>
          <p14:tracePt t="117616" x="1804988" y="3605213"/>
          <p14:tracePt t="117664" x="1804988" y="3609975"/>
          <p14:tracePt t="117712" x="1804988" y="3614738"/>
          <p14:tracePt t="117738" x="1814513" y="3619500"/>
          <p14:tracePt t="117791" x="1890713" y="3629025"/>
          <p14:tracePt t="117823" x="1928813" y="3629025"/>
          <p14:tracePt t="117873" x="2014538" y="3629025"/>
          <p14:tracePt t="117875" x="2024063" y="3629025"/>
          <p14:tracePt t="117907" x="2052638" y="3629025"/>
          <p14:tracePt t="117943" x="2105025" y="3629025"/>
          <p14:tracePt t="117947" x="2128838" y="3629025"/>
          <p14:tracePt t="117969" x="2205038" y="3629025"/>
          <p14:tracePt t="117980" x="2228850" y="3629025"/>
          <p14:tracePt t="118001" x="2257425" y="3629025"/>
          <p14:tracePt t="118104" x="2386013" y="3624263"/>
          <p14:tracePt t="118135" x="2424113" y="3609975"/>
          <p14:tracePt t="118176" x="2438400" y="3605213"/>
          <p14:tracePt t="118391" x="2443163" y="3595688"/>
          <p14:tracePt t="118781" x="2443163" y="3590925"/>
          <p14:tracePt t="119680" x="2543175" y="3576638"/>
          <p14:tracePt t="119684" x="2566988" y="3576638"/>
          <p14:tracePt t="119712" x="2624138" y="3576638"/>
          <p14:tracePt t="119715" x="2647950" y="3576638"/>
          <p14:tracePt t="119756" x="2876550" y="3576638"/>
          <p14:tracePt t="119760" x="2924175" y="3576638"/>
          <p14:tracePt t="119780" x="3038475" y="3576638"/>
          <p14:tracePt t="119781" x="3076575" y="3576638"/>
          <p14:tracePt t="119814" x="3200400" y="3571875"/>
          <p14:tracePt t="119871" x="3600450" y="3557588"/>
          <p14:tracePt t="119924" x="3838575" y="3557588"/>
          <p14:tracePt t="119933" x="3862388" y="3557588"/>
          <p14:tracePt t="119954" x="3919538" y="3552825"/>
          <p14:tracePt t="119961" x="3933825" y="3552825"/>
          <p14:tracePt t="119991" x="3981450" y="3548063"/>
          <p14:tracePt t="120040" x="4138613" y="3543300"/>
          <p14:tracePt t="120072" x="4214813" y="3533775"/>
          <p14:tracePt t="120075" x="4238625" y="3533775"/>
          <p14:tracePt t="120104" x="4319588" y="3533775"/>
          <p14:tracePt t="120154" x="4538663" y="3490913"/>
          <p14:tracePt t="120156" x="4552950" y="3486150"/>
          <p14:tracePt t="120181" x="4648200" y="3462338"/>
          <p14:tracePt t="120186" x="4686300" y="3457575"/>
          <p14:tracePt t="120211" x="4748213" y="3438525"/>
          <p14:tracePt t="120218" x="4795838" y="3433763"/>
          <p14:tracePt t="120287" x="4943475" y="3414713"/>
          <p14:tracePt t="120291" x="4962525" y="3414713"/>
          <p14:tracePt t="120312" x="5019675" y="3414713"/>
          <p14:tracePt t="120367" x="5448300" y="3414713"/>
          <p14:tracePt t="120416" x="5705475" y="3429000"/>
          <p14:tracePt t="120418" x="5705475" y="3443288"/>
          <p14:tracePt t="120438" x="5657850" y="3490913"/>
          <p14:tracePt t="120464" x="5648325" y="3495675"/>
          <p14:tracePt t="120762" x="5672138" y="3433763"/>
          <p14:tracePt t="120764" x="5676900" y="3429000"/>
          <p14:tracePt t="120794" x="5681663" y="3424238"/>
          <p14:tracePt t="120829" x="5691188" y="3414713"/>
          <p14:tracePt t="120880" x="5710238" y="3381375"/>
          <p14:tracePt t="120932" x="5715000" y="3319463"/>
          <p14:tracePt t="120983" x="5729288" y="3252788"/>
          <p14:tracePt t="121029" x="5729288" y="3181350"/>
          <p14:tracePt t="121057" x="5729288" y="3152775"/>
          <p14:tracePt t="121076" x="5734050" y="3133725"/>
          <p14:tracePt t="121078" x="5734050" y="3128963"/>
          <p14:tracePt t="121086" x="5734050" y="3119438"/>
          <p14:tracePt t="121108" x="5734050" y="3105150"/>
          <p14:tracePt t="121154" x="5734050" y="3081338"/>
          <p14:tracePt t="121199" x="5734050" y="3052763"/>
          <p14:tracePt t="121244" x="5734050" y="3014663"/>
          <p14:tracePt t="121287" x="5734050" y="3009900"/>
          <p14:tracePt t="121421" x="5743575" y="3000375"/>
          <p14:tracePt t="121467" x="5829300" y="2962275"/>
          <p14:tracePt t="121472" x="5853113" y="2952750"/>
          <p14:tracePt t="121523" x="6081713" y="2938463"/>
          <p14:tracePt t="121530" x="6110288" y="2938463"/>
          <p14:tracePt t="121574" x="6243638" y="2928938"/>
          <p14:tracePt t="121602" x="6334125" y="2928938"/>
          <p14:tracePt t="121604" x="6372225" y="2928938"/>
          <p14:tracePt t="121633" x="6510338" y="2928938"/>
          <p14:tracePt t="121685" x="6634163" y="2928938"/>
          <p14:tracePt t="121747" x="6905625" y="2938463"/>
          <p14:tracePt t="121808" x="7096125" y="2947988"/>
          <p14:tracePt t="121855" x="7224713" y="2962275"/>
          <p14:tracePt t="121902" x="7377113" y="2986088"/>
          <p14:tracePt t="121903" x="7391400" y="2986088"/>
          <p14:tracePt t="121923" x="7415213" y="2995613"/>
          <p14:tracePt t="121969" x="7510463" y="3019425"/>
          <p14:tracePt t="121970" x="7529513" y="3019425"/>
          <p14:tracePt t="121996" x="7562850" y="3024188"/>
          <p14:tracePt t="122046" x="7643813" y="3043238"/>
          <p14:tracePt t="122099" x="7696200" y="3057525"/>
          <p14:tracePt t="122188" x="7753350" y="3071813"/>
          <p14:tracePt t="122401" x="7748588" y="3095625"/>
          <p14:tracePt t="122448" x="7696200" y="3143250"/>
          <p14:tracePt t="122475" x="7577138" y="3200400"/>
          <p14:tracePt t="122496" x="7496175" y="3233738"/>
          <p14:tracePt t="122543" x="7377113" y="3267075"/>
          <p14:tracePt t="122570" x="7286625" y="3281363"/>
          <p14:tracePt t="122617" x="7048500" y="3295650"/>
          <p14:tracePt t="122664" x="6877050" y="3305175"/>
          <p14:tracePt t="122711" x="6719888" y="3319463"/>
          <p14:tracePt t="122715" x="6696075" y="3324225"/>
          <p14:tracePt t="122765" x="6619875" y="3328988"/>
          <p14:tracePt t="122766" x="6581775" y="3328988"/>
          <p14:tracePt t="122809" x="6481763" y="3328988"/>
          <p14:tracePt t="122811" x="6443663" y="3328988"/>
          <p14:tracePt t="123359" x="5453063" y="3352800"/>
          <p14:tracePt t="123403" x="5419725" y="3362325"/>
          <p14:tracePt t="123430" x="5395913" y="3381375"/>
          <p14:tracePt t="123469" x="5372100" y="3390900"/>
          <p14:tracePt t="123491" x="5367338" y="3395663"/>
          <p14:tracePt t="123599" x="5367338" y="3400425"/>
          <p14:tracePt t="123856" x="5367338" y="3409950"/>
          <p14:tracePt t="123882" x="5367338" y="3414713"/>
          <p14:tracePt t="123985" x="5448300" y="3433763"/>
          <p14:tracePt t="124029" x="5495925" y="3438525"/>
          <p14:tracePt t="124075" x="5534025" y="3438525"/>
          <p14:tracePt t="124100" x="5586413" y="3438525"/>
          <p14:tracePt t="124103" x="5600700" y="3438525"/>
          <p14:tracePt t="124140" x="5624513" y="3438525"/>
          <p14:tracePt t="124344" x="5638800" y="3433763"/>
          <p14:tracePt t="124396" x="5648325" y="3414713"/>
          <p14:tracePt t="124429" x="5653088" y="3405188"/>
          <p14:tracePt t="124470" x="5667375" y="3390900"/>
          <p14:tracePt t="124491" x="5676900" y="3386138"/>
          <p14:tracePt t="124806" x="5686425" y="3386138"/>
          <p14:tracePt t="124851" x="5762625" y="3386138"/>
          <p14:tracePt t="124853" x="5786438" y="3386138"/>
          <p14:tracePt t="124901" x="5972175" y="3386138"/>
          <p14:tracePt t="124903" x="6000750" y="3381375"/>
          <p14:tracePt t="124926" x="6091238" y="3381375"/>
          <p14:tracePt t="124981" x="6229350" y="3376613"/>
          <p14:tracePt t="125032" x="6362700" y="3367088"/>
          <p14:tracePt t="125086" x="6410325" y="3367088"/>
          <p14:tracePt t="125091" x="6415088" y="3367088"/>
          <p14:tracePt t="125139" x="6438900" y="3367088"/>
          <p14:tracePt t="125887" x="6505575" y="3357563"/>
          <p14:tracePt t="125936" x="6667500" y="3343275"/>
          <p14:tracePt t="125938" x="6705600" y="3343275"/>
          <p14:tracePt t="125960" x="6796088" y="3333750"/>
          <p14:tracePt t="125964" x="6843713" y="3333750"/>
          <p14:tracePt t="126017" x="6967538" y="3328988"/>
          <p14:tracePt t="126064" x="7005638" y="3328988"/>
          <p14:tracePt t="126065" x="7015163" y="3328988"/>
          <p14:tracePt t="126119" x="7077075" y="3328988"/>
          <p14:tracePt t="126168" x="7129463" y="3324225"/>
          <p14:tracePt t="126195" x="7138988" y="3319463"/>
          <p14:tracePt t="126386" x="7148513" y="3314700"/>
          <p14:tracePt t="126485" x="7153275" y="3309938"/>
          <p14:tracePt t="126631" x="7153275" y="3305175"/>
          <p14:tracePt t="126728" x="7158038" y="3305175"/>
          <p14:tracePt t="126782" x="7167563" y="3305175"/>
          <p14:tracePt t="126811" x="7177088" y="3309938"/>
          <p14:tracePt t="126945" x="7177088" y="3314700"/>
          <p14:tracePt t="127381" x="7243763" y="3314700"/>
          <p14:tracePt t="127387" x="7272338" y="3314700"/>
          <p14:tracePt t="127415" x="7339013" y="3314700"/>
          <p14:tracePt t="127419" x="7362825" y="3314700"/>
          <p14:tracePt t="127450" x="7448550" y="3314700"/>
          <p14:tracePt t="127474" x="7500938" y="3314700"/>
          <p14:tracePt t="127525" x="7615238" y="3295650"/>
          <p14:tracePt t="127555" x="7643813" y="3295650"/>
          <p14:tracePt t="127581" x="7667625" y="3286125"/>
          <p14:tracePt t="127632" x="7696200" y="3286125"/>
          <p14:tracePt t="127720" x="7729538" y="3286125"/>
          <p14:tracePt t="127779" x="7772400" y="3286125"/>
          <p14:tracePt t="127807" x="7777163" y="3286125"/>
          <p14:tracePt t="127870" x="7796213" y="3286125"/>
          <p14:tracePt t="127899" x="7800975" y="3286125"/>
          <p14:tracePt t="127984" x="7810500" y="3286125"/>
          <p14:tracePt t="129554" x="7805738" y="3286125"/>
          <p14:tracePt t="131351" x="7805738" y="3295650"/>
          <p14:tracePt t="131651" x="7805738" y="3305175"/>
          <p14:tracePt t="132309" x="7791450" y="3314700"/>
          <p14:tracePt t="132437" x="7767638" y="3328988"/>
          <p14:tracePt t="132482" x="7762875" y="3333750"/>
          <p14:tracePt t="132530" x="7729538" y="3343275"/>
          <p14:tracePt t="132536" x="7720013" y="3343275"/>
          <p14:tracePt t="132540" x="7696200" y="3348038"/>
          <p14:tracePt t="132594" x="7591425" y="3367088"/>
          <p14:tracePt t="132640" x="7481888" y="3386138"/>
          <p14:tracePt t="132686" x="7286625" y="3405188"/>
          <p14:tracePt t="132740" x="7129463" y="3433763"/>
          <p14:tracePt t="132772" x="7058025" y="3443288"/>
          <p14:tracePt t="132796" x="6991350" y="3448050"/>
          <p14:tracePt t="132810" x="6958013" y="3448050"/>
          <p14:tracePt t="132860" x="6877050" y="3452813"/>
          <p14:tracePt t="132863" x="6834188" y="3452813"/>
          <p14:tracePt t="133383" x="5743575" y="3424238"/>
          <p14:tracePt t="133387" x="5729288" y="3424238"/>
          <p14:tracePt t="133413" x="5648325" y="3424238"/>
          <p14:tracePt t="133417" x="5610225" y="3424238"/>
          <p14:tracePt t="133445" x="5567363" y="3424238"/>
          <p14:tracePt t="133449" x="5562600" y="3424238"/>
          <p14:tracePt t="133501" x="5524500" y="3424238"/>
          <p14:tracePt t="133548" x="5438775" y="3424238"/>
          <p14:tracePt t="133595" x="5372100" y="3429000"/>
          <p14:tracePt t="133600" x="5343525" y="3429000"/>
          <p14:tracePt t="133650" x="5210175" y="3429000"/>
          <p14:tracePt t="133699" x="5124450" y="3429000"/>
          <p14:tracePt t="133723" x="5119688" y="3429000"/>
          <p14:tracePt t="133765" x="5095875" y="3429000"/>
          <p14:tracePt t="133813" x="4967288" y="3429000"/>
          <p14:tracePt t="133869" x="4876800" y="3429000"/>
          <p14:tracePt t="133873" x="4872038" y="3429000"/>
          <p14:tracePt t="133941" x="4786313" y="3429000"/>
          <p14:tracePt t="133949" x="4762500" y="3429000"/>
          <p14:tracePt t="133970" x="4681538" y="3433763"/>
          <p14:tracePt t="133985" x="4633913" y="3433763"/>
          <p14:tracePt t="134007" x="4600575" y="3438525"/>
          <p14:tracePt t="134010" x="4586288" y="3443288"/>
          <p14:tracePt t="134039" x="4510088" y="3467100"/>
          <p14:tracePt t="134098" x="4305300" y="3490913"/>
          <p14:tracePt t="134102" x="4262438" y="3495675"/>
          <p14:tracePt t="134151" x="4052888" y="3538538"/>
          <p14:tracePt t="134197" x="3857625" y="3571875"/>
          <p14:tracePt t="134224" x="3795713" y="3581400"/>
          <p14:tracePt t="134263" x="3667125" y="3605213"/>
          <p14:tracePt t="134304" x="3595688" y="3619500"/>
          <p14:tracePt t="134350" x="3529013" y="3638550"/>
          <p14:tracePt t="134354" x="3519488" y="3638550"/>
          <p14:tracePt t="134371" x="3505200" y="3643313"/>
          <p14:tracePt t="134412" x="3467100" y="3657600"/>
          <p14:tracePt t="134415" x="3452813" y="3657600"/>
          <p14:tracePt t="134469" x="3386138" y="3681413"/>
          <p14:tracePt t="134510" x="3348038" y="3705225"/>
          <p14:tracePt t="134513" x="3343275" y="3705225"/>
          <p14:tracePt t="134539" x="3319463" y="3729038"/>
          <p14:tracePt t="134542" x="3314700" y="3733800"/>
          <p14:tracePt t="134579" x="3233738" y="3795713"/>
          <p14:tracePt t="134619" x="3119438" y="3876675"/>
          <p14:tracePt t="134657" x="2976563" y="3976688"/>
          <p14:tracePt t="134701" x="2833688" y="4076700"/>
          <p14:tracePt t="134747" x="2795588" y="4124325"/>
          <p14:tracePt t="134772" x="2771775" y="4148138"/>
          <p14:tracePt t="134775" x="2767013" y="4157663"/>
          <p14:tracePt t="134793" x="2757488" y="4171950"/>
          <p14:tracePt t="134836" x="2724150" y="4210050"/>
          <p14:tracePt t="134862" x="2700338" y="4233863"/>
          <p14:tracePt t="134865" x="2695575" y="4243388"/>
          <p14:tracePt t="134871" x="2690813" y="4252913"/>
          <p14:tracePt t="134888" x="2676525" y="4271963"/>
          <p14:tracePt t="134930" x="2667000" y="4310063"/>
          <p14:tracePt t="134966" x="2667000" y="4319588"/>
          <p14:tracePt t="135056" x="2667000" y="4338638"/>
          <p14:tracePt t="135103" x="2662238" y="4371975"/>
          <p14:tracePt t="135105" x="2657475" y="4381500"/>
          <p14:tracePt t="135132" x="2647950" y="4419600"/>
          <p14:tracePt t="135135" x="2633663" y="4443413"/>
          <p14:tracePt t="135161" x="2624138" y="4467225"/>
          <p14:tracePt t="135214" x="2547938" y="4576763"/>
          <p14:tracePt t="135216" x="2533650" y="4591050"/>
          <p14:tracePt t="135240" x="2500313" y="4643438"/>
          <p14:tracePt t="135282" x="2481263" y="4681538"/>
          <p14:tracePt t="135308" x="2466975" y="4700588"/>
          <p14:tracePt t="135329" x="2457450" y="4714875"/>
          <p14:tracePt t="135370" x="2443163" y="4757738"/>
          <p14:tracePt t="135408" x="2386013" y="4848225"/>
          <p14:tracePt t="135452" x="2333625" y="4895850"/>
          <p14:tracePt t="135497" x="2276475" y="4933950"/>
          <p14:tracePt t="135540" x="2252663" y="4938713"/>
          <p14:tracePt t="135547" x="2247900" y="4938713"/>
          <p14:tracePt t="135570" x="2228850" y="4938713"/>
          <p14:tracePt t="135576" x="2214563" y="4938713"/>
          <p14:tracePt t="135601" x="2171700" y="4933950"/>
          <p14:tracePt t="135641" x="2128838" y="4914900"/>
          <p14:tracePt t="135643" x="2124075" y="4914900"/>
          <p14:tracePt t="135685" x="2119313" y="4891088"/>
          <p14:tracePt t="135710" x="2109788" y="4872038"/>
          <p14:tracePt t="135752" x="2100263" y="4810125"/>
          <p14:tracePt t="135794" x="2128838" y="4719638"/>
          <p14:tracePt t="135815" x="2171700" y="4676775"/>
          <p14:tracePt t="135825" x="2257425" y="4619625"/>
          <p14:tracePt t="135844" x="2352675" y="4543425"/>
          <p14:tracePt t="135847" x="2405063" y="4514850"/>
          <p14:tracePt t="135854" x="2486025" y="4476750"/>
          <p14:tracePt t="135873" x="2595563" y="4414838"/>
          <p14:tracePt t="135899" x="2795588" y="4305300"/>
          <p14:tracePt t="135945" x="3009900" y="4229100"/>
          <p14:tracePt t="135950" x="3067050" y="4219575"/>
          <p14:tracePt t="135973" x="3128963" y="4214813"/>
          <p14:tracePt t="136002" x="3214688" y="4205288"/>
          <p14:tracePt t="136004" x="3233738" y="4205288"/>
          <p14:tracePt t="136038" x="3309938" y="4191000"/>
          <p14:tracePt t="136086" x="3824288" y="4138613"/>
          <p14:tracePt t="136136" x="4229100" y="4086225"/>
          <p14:tracePt t="136165" x="4424363" y="4057650"/>
          <p14:tracePt t="136186" x="4538663" y="4024313"/>
          <p14:tracePt t="136213" x="4752975" y="3995738"/>
          <p14:tracePt t="136266" x="5191125" y="3952875"/>
          <p14:tracePt t="136320" x="5648325" y="3871913"/>
          <p14:tracePt t="136354" x="5900738" y="3819525"/>
          <p14:tracePt t="136357" x="5986463" y="3800475"/>
          <p14:tracePt t="136383" x="6157913" y="3748088"/>
          <p14:tracePt t="136438" x="6624638" y="3609975"/>
          <p14:tracePt t="136484" x="6915150" y="3524250"/>
          <p14:tracePt t="136531" x="7019925" y="3486150"/>
          <p14:tracePt t="136576" x="7062788" y="3467100"/>
          <p14:tracePt t="136621" x="7091363" y="3462338"/>
          <p14:tracePt t="136767" x="7091363" y="3457575"/>
          <p14:tracePt t="136815" x="7091363" y="3438525"/>
          <p14:tracePt t="136852" x="7091363" y="3419475"/>
          <p14:tracePt t="136883" x="7081838" y="3405188"/>
          <p14:tracePt t="136903" x="7067550" y="3395663"/>
          <p14:tracePt t="136949" x="7043738" y="3371850"/>
          <p14:tracePt t="136999" x="6977063" y="3343275"/>
          <p14:tracePt t="137045" x="6862763" y="3309938"/>
          <p14:tracePt t="137121" x="6810375" y="3300413"/>
          <p14:tracePt t="137180" x="6796088" y="3295650"/>
          <p14:tracePt t="137292" x="6791325" y="3295650"/>
          <p14:tracePt t="137320" x="6781800" y="3295650"/>
          <p14:tracePt t="137346" x="6715125" y="3324225"/>
          <p14:tracePt t="137400" x="6467475" y="3386138"/>
          <p14:tracePt t="137431" x="6248400" y="3448050"/>
          <p14:tracePt t="137459" x="5886450" y="3524250"/>
          <p14:tracePt t="137515" x="5124450" y="3652838"/>
          <p14:tracePt t="137575" x="4357688" y="3757613"/>
          <p14:tracePt t="137642" x="3776663" y="3829050"/>
          <p14:tracePt t="137696" x="3314700" y="3876675"/>
          <p14:tracePt t="137698" x="3228975" y="3895725"/>
          <p14:tracePt t="137721" x="3019425" y="3910013"/>
          <p14:tracePt t="137778" x="2605088" y="3938588"/>
          <p14:tracePt t="137829" x="2447925" y="3952875"/>
          <p14:tracePt t="137885" x="2381250" y="3952875"/>
          <p14:tracePt t="137935" x="2366963" y="3952875"/>
          <p14:tracePt t="137991" x="2262188" y="3957638"/>
          <p14:tracePt t="137995" x="2233613" y="3957638"/>
          <p14:tracePt t="138017" x="2176463" y="3957638"/>
          <p14:tracePt t="138046" x="2162175" y="3957638"/>
          <p14:tracePt t="138117" x="2090738" y="3957638"/>
          <p14:tracePt t="138120" x="2085975" y="3957638"/>
          <p14:tracePt t="138164" x="2081213" y="3957638"/>
          <p14:tracePt t="138304" x="2095500" y="3952875"/>
          <p14:tracePt t="138335" x="2166938" y="3938588"/>
          <p14:tracePt t="138339" x="2224088" y="3929063"/>
          <p14:tracePt t="138389" x="2847975" y="3843338"/>
          <p14:tracePt t="138440" x="3638550" y="3771900"/>
          <p14:tracePt t="138444" x="3762375" y="3762375"/>
          <p14:tracePt t="138464" x="4181475" y="3743325"/>
          <p14:tracePt t="138516" x="4762500" y="3648075"/>
          <p14:tracePt t="138570" x="5138738" y="3590925"/>
          <p14:tracePt t="138606" x="5419725" y="3533775"/>
          <p14:tracePt t="138654" x="5562600" y="3509963"/>
          <p14:tracePt t="138714" x="5734050" y="3471863"/>
          <p14:tracePt t="138780" x="5976938" y="3448050"/>
          <p14:tracePt t="138789" x="5991225" y="3443288"/>
          <p14:tracePt t="138810" x="6015038" y="3433763"/>
          <p14:tracePt t="138846" x="6086475" y="3424238"/>
          <p14:tracePt t="138850" x="6105525" y="3424238"/>
          <p14:tracePt t="138855" x="6143625" y="3419475"/>
          <p14:tracePt t="138884" x="6229350" y="3409950"/>
          <p14:tracePt t="138989" x="6215063" y="3419475"/>
          <p14:tracePt t="139023" x="6138863" y="3490913"/>
          <p14:tracePt t="139053" x="5986463" y="3581400"/>
          <p14:tracePt t="139056" x="5943600" y="3600450"/>
          <p14:tracePt t="139091" x="5719763" y="3695700"/>
          <p14:tracePt t="139096" x="5667375" y="3709988"/>
          <p14:tracePt t="139119" x="5453063" y="3757613"/>
          <p14:tracePt t="139192" x="4895850" y="3814763"/>
          <p14:tracePt t="139196" x="4852988" y="3819525"/>
          <p14:tracePt t="139199" x="4776788" y="3829050"/>
          <p14:tracePt t="139226" x="4576763" y="3852863"/>
          <p14:tracePt t="139230" x="4505325" y="3867150"/>
          <p14:tracePt t="139261" x="4210050" y="3895725"/>
          <p14:tracePt t="139268" x="4090988" y="3905250"/>
          <p14:tracePt t="139306" x="3629025" y="3957638"/>
          <p14:tracePt t="139312" x="3600450" y="3962400"/>
          <p14:tracePt t="139337" x="3433763" y="3986213"/>
          <p14:tracePt t="139388" x="3062288" y="4014788"/>
          <p14:tracePt t="139447" x="2738438" y="4029075"/>
          <p14:tracePt t="139476" x="2605088" y="4033838"/>
          <p14:tracePt t="139501" x="2543175" y="4033838"/>
          <p14:tracePt t="139556" x="2462213" y="4033838"/>
          <p14:tracePt t="139588" x="2395538" y="4033838"/>
          <p14:tracePt t="139636" x="2314575" y="4033838"/>
          <p14:tracePt t="139689" x="2081213" y="4024313"/>
          <p14:tracePt t="139740" x="2066925" y="4024313"/>
          <p14:tracePt t="139773" x="1962150" y="4014788"/>
          <p14:tracePt t="139777" x="1928813" y="4010025"/>
          <p14:tracePt t="139804" x="1866900" y="4000500"/>
          <p14:tracePt t="139806" x="1862138" y="4000500"/>
          <p14:tracePt t="139873" x="1804988" y="4000500"/>
          <p14:tracePt t="139875" x="1790700" y="4000500"/>
          <p14:tracePt t="139923" x="1733550" y="4000500"/>
          <p14:tracePt t="140026" x="1728788" y="4000500"/>
          <p14:tracePt t="140171" x="1728788" y="3986213"/>
          <p14:tracePt t="140209" x="1728788" y="3967163"/>
          <p14:tracePt t="140259" x="1728788" y="3952875"/>
          <p14:tracePt t="140319" x="1738313" y="3938588"/>
          <p14:tracePt t="140351" x="1743075" y="3938588"/>
          <p14:tracePt t="140400" x="1743075" y="3933825"/>
          <p14:tracePt t="141327" x="1762125" y="3933825"/>
          <p14:tracePt t="141389" x="1866900" y="3933825"/>
          <p14:tracePt t="141447" x="1885950" y="3933825"/>
          <p14:tracePt t="141450" x="1895475" y="3933825"/>
          <p14:tracePt t="141478" x="1919288" y="3933825"/>
          <p14:tracePt t="141512" x="1943100" y="3933825"/>
          <p14:tracePt t="141560" x="1947863" y="3933825"/>
          <p14:tracePt t="141689" x="1957388" y="3933825"/>
          <p14:tracePt t="141761" x="2024063" y="3933825"/>
          <p14:tracePt t="141790" x="2038350" y="3933825"/>
          <p14:tracePt t="141818" x="2057400" y="3933825"/>
          <p14:tracePt t="141827" x="2071688" y="3933825"/>
          <p14:tracePt t="141883" x="2147888" y="3933825"/>
          <p14:tracePt t="141885" x="2152650" y="3933825"/>
          <p14:tracePt t="141950" x="2228850" y="3933825"/>
          <p14:tracePt t="141978" x="2286000" y="3929063"/>
          <p14:tracePt t="142011" x="2324100" y="3919538"/>
          <p14:tracePt t="142063" x="2357438" y="3919538"/>
          <p14:tracePt t="142124" x="2457450" y="3919538"/>
          <p14:tracePt t="142227" x="2490788" y="3919538"/>
          <p14:tracePt t="142229" x="2495550" y="3919538"/>
          <p14:tracePt t="142257" x="2500313" y="3919538"/>
          <p14:tracePt t="142318" x="2528888" y="3914775"/>
          <p14:tracePt t="142323" x="2538413" y="3910013"/>
          <p14:tracePt t="142350" x="2586038" y="3910013"/>
          <p14:tracePt t="142404" x="2605088" y="3910013"/>
          <p14:tracePt t="142462" x="2671763" y="3910013"/>
          <p14:tracePt t="142493" x="2676525" y="3910013"/>
          <p14:tracePt t="142618" x="2681288" y="3910013"/>
          <p14:tracePt t="142756" x="2728913" y="3910013"/>
          <p14:tracePt t="142824" x="2757488" y="3910013"/>
          <p14:tracePt t="143386" x="2847975" y="3900488"/>
          <p14:tracePt t="143423" x="2857500" y="3900488"/>
          <p14:tracePt t="143706" x="2857500" y="3929063"/>
          <p14:tracePt t="143778" x="2857500" y="3933825"/>
          <p14:tracePt t="143954" x="2857500" y="3957638"/>
          <p14:tracePt t="143998" x="2857500" y="3971925"/>
          <p14:tracePt t="144022" x="2857500" y="3981450"/>
          <p14:tracePt t="144075" x="2857500" y="3995738"/>
          <p14:tracePt t="144121" x="2847975" y="4000500"/>
          <p14:tracePt t="144167" x="2828925" y="4024313"/>
          <p14:tracePt t="144228" x="2743200" y="4095750"/>
          <p14:tracePt t="144272" x="2686050" y="4138613"/>
          <p14:tracePt t="144320" x="2586038" y="4214813"/>
          <p14:tracePt t="144369" x="2428875" y="4286250"/>
          <p14:tracePt t="144415" x="2319338" y="4324350"/>
          <p14:tracePt t="144454" x="2209800" y="4352925"/>
          <p14:tracePt t="144476" x="2109788" y="4381500"/>
          <p14:tracePt t="144523" x="2047875" y="4391025"/>
          <p14:tracePt t="144526" x="2038350" y="4391025"/>
          <p14:tracePt t="144552" x="2005013" y="4395788"/>
          <p14:tracePt t="144594" x="1862138" y="4424363"/>
          <p14:tracePt t="144640" x="1714500" y="4457700"/>
          <p14:tracePt t="144682" x="1700213" y="4462463"/>
          <p14:tracePt t="144870" x="1681163" y="4457700"/>
          <p14:tracePt t="144895" x="1676400" y="4452938"/>
          <p14:tracePt t="144945" x="1614488" y="4424363"/>
          <p14:tracePt t="144952" x="1604963" y="4419600"/>
          <p14:tracePt t="144996" x="1595438" y="4414838"/>
          <p14:tracePt t="145043" x="1557338" y="4405313"/>
          <p14:tracePt t="145101" x="1514475" y="4400550"/>
          <p14:tracePt t="145356" x="1514475" y="4381500"/>
          <p14:tracePt t="145405" x="1514475" y="4357688"/>
          <p14:tracePt t="145451" x="1509713" y="4329113"/>
          <p14:tracePt t="145481" x="1509713" y="4314825"/>
          <p14:tracePt t="145528" x="1509713" y="4300538"/>
          <p14:tracePt t="145575" x="1509713" y="4291013"/>
          <p14:tracePt t="145642" x="1509713" y="4281488"/>
          <p14:tracePt t="145713" x="1509713" y="4271963"/>
          <p14:tracePt t="145742" x="1524000" y="4267200"/>
          <p14:tracePt t="145789" x="1566863" y="4267200"/>
          <p14:tracePt t="145818" x="1643063" y="4267200"/>
          <p14:tracePt t="145823" x="1647825" y="4267200"/>
          <p14:tracePt t="145831" x="1652588" y="4267200"/>
          <p14:tracePt t="145917" x="1671638" y="4291013"/>
          <p14:tracePt t="145919" x="1676400" y="4295775"/>
          <p14:tracePt t="145945" x="1681163" y="4300538"/>
          <p14:tracePt t="145989" x="1685925" y="4305300"/>
          <p14:tracePt t="146033" x="1757363" y="4310063"/>
          <p14:tracePt t="146087" x="1895475" y="4310063"/>
          <p14:tracePt t="146092" x="1905000" y="4310063"/>
          <p14:tracePt t="146141" x="2047875" y="4305300"/>
          <p14:tracePt t="146143" x="2090738" y="4305300"/>
          <p14:tracePt t="146195" x="2381250" y="4305300"/>
          <p14:tracePt t="146225" x="2447925" y="4286250"/>
          <p14:tracePt t="146229" x="2471738" y="4281488"/>
          <p14:tracePt t="146257" x="2576513" y="4271963"/>
          <p14:tracePt t="146281" x="2686050" y="4262438"/>
          <p14:tracePt t="146311" x="2805113" y="4262438"/>
          <p14:tracePt t="146374" x="3314700" y="4262438"/>
          <p14:tracePt t="146376" x="3362325" y="4257675"/>
          <p14:tracePt t="146428" x="3424238" y="4248150"/>
          <p14:tracePt t="146433" x="3429000" y="4243388"/>
          <p14:tracePt t="146482" x="3495675" y="4238625"/>
          <p14:tracePt t="146527" x="3524250" y="4233863"/>
          <p14:tracePt t="146589" x="3581400" y="4224338"/>
          <p14:tracePt t="146593" x="3605213" y="4224338"/>
          <p14:tracePt t="146641" x="3662363" y="4219575"/>
          <p14:tracePt t="146741" x="3714750" y="4219575"/>
          <p14:tracePt t="146774" x="3738563" y="4219575"/>
          <p14:tracePt t="146797" x="3781425" y="4219575"/>
          <p14:tracePt t="146834" x="3914775" y="4219575"/>
          <p14:tracePt t="146868" x="4029075" y="4219575"/>
          <p14:tracePt t="146872" x="4057650" y="4219575"/>
          <p14:tracePt t="146896" x="4167188" y="4219575"/>
          <p14:tracePt t="146945" x="4414838" y="4219575"/>
          <p14:tracePt t="146948" x="4438650" y="4219575"/>
          <p14:tracePt t="146974" x="4495800" y="4219575"/>
          <p14:tracePt t="147022" x="4781550" y="4219575"/>
          <p14:tracePt t="147055" x="4967288" y="4210050"/>
          <p14:tracePt t="147058" x="5005388" y="4205288"/>
          <p14:tracePt t="147078" x="5067300" y="4195763"/>
          <p14:tracePt t="147105" x="5181600" y="4171950"/>
          <p14:tracePt t="147156" x="5343525" y="4148138"/>
          <p14:tracePt t="147204" x="5448300" y="4129088"/>
          <p14:tracePt t="147251" x="5543550" y="4119563"/>
          <p14:tracePt t="147300" x="5653088" y="4114800"/>
          <p14:tracePt t="147303" x="5681663" y="4114800"/>
          <p14:tracePt t="147353" x="5772150" y="4105275"/>
          <p14:tracePt t="147412" x="6019800" y="4081463"/>
          <p14:tracePt t="147446" x="6081713" y="4067175"/>
          <p14:tracePt t="147477" x="6176963" y="4062413"/>
          <p14:tracePt t="147481" x="6196013" y="4057650"/>
          <p14:tracePt t="147508" x="6272213" y="4057650"/>
          <p14:tracePt t="147530" x="6343650" y="4048125"/>
          <p14:tracePt t="147581" x="6419850" y="4033838"/>
          <p14:tracePt t="147584" x="6424613" y="4033838"/>
          <p14:tracePt t="147620" x="6429375" y="4029075"/>
          <p14:tracePt t="147623" x="6434138" y="4024313"/>
          <p14:tracePt t="147680" x="6596063" y="3971925"/>
          <p14:tracePt t="147735" x="6838950" y="3886200"/>
          <p14:tracePt t="147789" x="6967538" y="3824288"/>
          <p14:tracePt t="147822" x="6986588" y="3810000"/>
          <p14:tracePt t="147953" x="6991350" y="3810000"/>
          <p14:tracePt t="148166" x="6834188" y="3843338"/>
          <p14:tracePt t="148168" x="6815138" y="3848100"/>
          <p14:tracePt t="148192" x="6757988" y="3857625"/>
          <p14:tracePt t="148198" x="6743700" y="3862388"/>
          <p14:tracePt t="148259" x="6291263" y="3900488"/>
          <p14:tracePt t="148318" x="5910263" y="3943350"/>
          <p14:tracePt t="148320" x="5857875" y="3957638"/>
          <p14:tracePt t="148353" x="5576888" y="4000500"/>
          <p14:tracePt t="148358" x="5472113" y="4014788"/>
          <p14:tracePt t="148382" x="5176838" y="4038600"/>
          <p14:tracePt t="148424" x="4572000" y="4090988"/>
          <p14:tracePt t="148477" x="3900488" y="4148138"/>
          <p14:tracePt t="148509" x="3419475" y="4171950"/>
          <p14:tracePt t="148531" x="3105150" y="4195763"/>
          <p14:tracePt t="148558" x="2800350" y="4219575"/>
          <p14:tracePt t="148588" x="2605088" y="4233863"/>
          <p14:tracePt t="148592" x="2538413" y="4233863"/>
          <p14:tracePt t="148637" x="2424113" y="4233863"/>
          <p14:tracePt t="148682" x="2414588" y="4233863"/>
          <p14:tracePt t="148729" x="2376488" y="4233863"/>
          <p14:tracePt t="148781" x="2352675" y="4233863"/>
          <p14:tracePt t="148822" x="2309813" y="4233863"/>
          <p14:tracePt t="148871" x="2300288" y="4233863"/>
          <p14:tracePt t="148924" x="2209800" y="4257675"/>
          <p14:tracePt t="148928" x="2205038" y="4257675"/>
          <p14:tracePt t="148975" x="2185988" y="4271963"/>
          <p14:tracePt t="149028" x="2166938" y="4286250"/>
          <p14:tracePt t="149031" x="2157413" y="4291013"/>
          <p14:tracePt t="149054" x="2143125" y="4300538"/>
          <p14:tracePt t="149104" x="2128838" y="4305300"/>
          <p14:tracePt t="149725" x="2143125" y="4300538"/>
          <p14:tracePt t="149728" x="2147888" y="4300538"/>
          <p14:tracePt t="149749" x="2147888" y="4295775"/>
          <p14:tracePt t="149798" x="2171700" y="4295775"/>
          <p14:tracePt t="149823" x="2185988" y="4295775"/>
          <p14:tracePt t="149871" x="2224088" y="4295775"/>
          <p14:tracePt t="149902" x="2286000" y="4295775"/>
          <p14:tracePt t="149946" x="2319338" y="4295775"/>
          <p14:tracePt t="150186" x="2333625" y="4310063"/>
          <p14:tracePt t="150230" x="2338388" y="4314825"/>
          <p14:tracePt t="150233" x="2338388" y="4319588"/>
          <p14:tracePt t="150279" x="2347913" y="4319588"/>
          <p14:tracePt t="150324" x="2405063" y="4329113"/>
          <p14:tracePt t="150374" x="2590800" y="4314825"/>
          <p14:tracePt t="150420" x="2895600" y="4262438"/>
          <p14:tracePt t="150466" x="3443288" y="4191000"/>
          <p14:tracePt t="150489" x="3686175" y="4129088"/>
          <p14:tracePt t="150539" x="4243388" y="3967163"/>
          <p14:tracePt t="150592" x="4619625" y="3805238"/>
          <p14:tracePt t="150642" x="4767263" y="3724275"/>
          <p14:tracePt t="150646" x="4776788" y="3714750"/>
          <p14:tracePt t="150651" x="4800600" y="3695700"/>
          <p14:tracePt t="150670" x="4829175" y="3681413"/>
          <p14:tracePt t="150695" x="4886325" y="3652838"/>
          <p14:tracePt t="150699" x="4910138" y="3633788"/>
          <p14:tracePt t="150719" x="4933950" y="3619500"/>
          <p14:tracePt t="150774" x="5038725" y="3548063"/>
          <p14:tracePt t="150804" x="5110163" y="3509963"/>
          <p14:tracePt t="150810" x="5133975" y="3505200"/>
          <p14:tracePt t="150857" x="5219700" y="3457575"/>
          <p14:tracePt t="150908" x="5338763" y="3395663"/>
          <p14:tracePt t="150954" x="5362575" y="3381375"/>
          <p14:tracePt t="151016" x="5367338" y="3381375"/>
          <p14:tracePt t="151061" x="5386388" y="3367088"/>
          <p14:tracePt t="151107" x="5391150" y="3352800"/>
          <p14:tracePt t="151151" x="5414963" y="3333750"/>
          <p14:tracePt t="151210" x="5429250" y="3314700"/>
          <p14:tracePt t="151243" x="5448300" y="3309938"/>
          <p14:tracePt t="151527" x="5481638" y="3324225"/>
          <p14:tracePt t="151529" x="5491163" y="3324225"/>
          <p14:tracePt t="151558" x="5534025" y="3333750"/>
          <p14:tracePt t="151590" x="5643563" y="3357563"/>
          <p14:tracePt t="151642" x="6048375" y="3405188"/>
          <p14:tracePt t="151703" x="6462713" y="3414713"/>
          <p14:tracePt t="151740" x="6691313" y="3414713"/>
          <p14:tracePt t="151790" x="6819900" y="3400425"/>
          <p14:tracePt t="151794" x="6824663" y="3395663"/>
          <p14:tracePt t="151824" x="6881813" y="3395663"/>
          <p14:tracePt t="151871" x="6981825" y="3386138"/>
          <p14:tracePt t="151919" x="7081838" y="3357563"/>
          <p14:tracePt t="151945" x="7124700" y="3348038"/>
          <p14:tracePt t="151950" x="7129463" y="3343275"/>
          <p14:tracePt t="152166" x="7134225" y="3338513"/>
          <p14:tracePt t="152305" x="7167563" y="3319463"/>
          <p14:tracePt t="152326" x="7181850" y="3305175"/>
          <p14:tracePt t="152382" x="7277100" y="3248025"/>
          <p14:tracePt t="152385" x="7315200" y="3219450"/>
          <p14:tracePt t="152412" x="7329488" y="3214688"/>
          <p14:tracePt t="152615" x="7334250" y="3228975"/>
          <p14:tracePt t="152617" x="7339013" y="3238500"/>
          <p14:tracePt t="152638" x="7353300" y="3281363"/>
          <p14:tracePt t="152687" x="7386638" y="3400425"/>
          <p14:tracePt t="152737" x="7400925" y="3467100"/>
          <p14:tracePt t="152783" x="7400925" y="3576638"/>
          <p14:tracePt t="152808" x="7400925" y="3652838"/>
          <p14:tracePt t="153285" x="7138988" y="4157663"/>
          <p14:tracePt t="153342" x="7100888" y="4176713"/>
          <p14:tracePt t="153436" x="7072313" y="4200525"/>
          <p14:tracePt t="153460" x="7053263" y="4219575"/>
          <p14:tracePt t="153481" x="7048500" y="4219575"/>
          <p14:tracePt t="153522" x="7043738" y="4224338"/>
          <p14:tracePt t="153594" x="7029450" y="4229100"/>
          <p14:tracePt t="153754" x="7029450" y="4205288"/>
          <p14:tracePt t="153758" x="7029450" y="4200525"/>
          <p14:tracePt t="153776" x="7029450" y="4191000"/>
          <p14:tracePt t="153804" x="7029450" y="4167188"/>
          <p14:tracePt t="153836" x="7029450" y="4124325"/>
          <p14:tracePt t="153839" x="7029450" y="4110038"/>
          <p14:tracePt t="153859" x="7043738" y="4081463"/>
          <p14:tracePt t="153861" x="7043738" y="4071938"/>
          <p14:tracePt t="153870" x="7043738" y="4067175"/>
          <p14:tracePt t="153889" x="7043738" y="4057650"/>
          <p14:tracePt t="153912" x="7053263" y="4038600"/>
          <p14:tracePt t="153915" x="7053263" y="4029075"/>
          <p14:tracePt t="153934" x="7062788" y="4014788"/>
          <p14:tracePt t="153978" x="7081838" y="3971925"/>
          <p14:tracePt t="153983" x="7091363" y="3967163"/>
          <p14:tracePt t="154005" x="7096125" y="3962400"/>
          <p14:tracePt t="154044" x="7115175" y="3943350"/>
          <p14:tracePt t="154069" x="7134225" y="3933825"/>
          <p14:tracePt t="154107" x="7148513" y="3919538"/>
          <p14:tracePt t="154145" x="7167563" y="3919538"/>
          <p14:tracePt t="154150" x="7172325" y="3919538"/>
          <p14:tracePt t="154169" x="7196138" y="3919538"/>
          <p14:tracePt t="154209" x="7200900" y="3919538"/>
          <p14:tracePt t="154289" x="7239000" y="3938588"/>
          <p14:tracePt t="154383" x="7243763" y="3971925"/>
          <p14:tracePt t="154423" x="7243763" y="3995738"/>
          <p14:tracePt t="154464" x="7243763" y="4024313"/>
          <p14:tracePt t="154484" x="7243763" y="4038600"/>
          <p14:tracePt t="154525" x="7243763" y="4057650"/>
          <p14:tracePt t="154569" x="7243763" y="4076700"/>
          <p14:tracePt t="154573" x="7243763" y="4086225"/>
          <p14:tracePt t="154592" x="7239000" y="4105275"/>
          <p14:tracePt t="154617" x="7224713" y="4129088"/>
          <p14:tracePt t="154620" x="7224713" y="4133850"/>
          <p14:tracePt t="154638" x="7219950" y="4138613"/>
          <p14:tracePt t="154680" x="7196138" y="4162425"/>
          <p14:tracePt t="154726" x="7172325" y="4186238"/>
          <p14:tracePt t="154756" x="7162800" y="4195763"/>
          <p14:tracePt t="154804" x="7153275" y="4210050"/>
          <p14:tracePt t="154865" x="7153275" y="4214813"/>
          <p14:tracePt t="155373" x="7138988" y="4233863"/>
          <p14:tracePt t="155417" x="6915150" y="4267200"/>
          <p14:tracePt t="155461" x="6291263" y="4310063"/>
          <p14:tracePt t="155466" x="6105525" y="4329113"/>
          <p14:tracePt t="155484" x="5757863" y="4362450"/>
          <p14:tracePt t="155528" x="4557713" y="4519613"/>
          <p14:tracePt t="155556" x="3705225" y="4624388"/>
          <p14:tracePt t="155586" x="3057525" y="4719638"/>
          <p14:tracePt t="155629" x="2614613" y="4781550"/>
          <p14:tracePt t="155632" x="2538413" y="4781550"/>
          <p14:tracePt t="155651" x="2405063" y="4791075"/>
          <p14:tracePt t="155653" x="2338388" y="4795838"/>
          <p14:tracePt t="155681" x="2133600" y="4814888"/>
          <p14:tracePt t="155729" x="1747838" y="4848225"/>
          <p14:tracePt t="155778" x="1481138" y="4876800"/>
          <p14:tracePt t="155807" x="1257300" y="4895850"/>
          <p14:tracePt t="155854" x="1209675" y="4914900"/>
          <p14:tracePt t="155901" x="1176338" y="4919663"/>
          <p14:tracePt t="155927" x="1162050" y="4919663"/>
          <p14:tracePt t="156247" x="1176338" y="4929188"/>
          <p14:tracePt t="156272" x="1181100" y="4938713"/>
          <p14:tracePt t="156312" x="1190625" y="4948238"/>
          <p14:tracePt t="156355" x="1200150" y="4953000"/>
          <p14:tracePt t="156382" x="1204913" y="4953000"/>
          <p14:tracePt t="156424" x="1233488" y="4967288"/>
          <p14:tracePt t="156428" x="1238250" y="4972050"/>
          <p14:tracePt t="156479" x="1257300" y="4986338"/>
          <p14:tracePt t="156622" x="1262063" y="4986338"/>
          <p14:tracePt t="156978" x="1290638" y="4972050"/>
          <p14:tracePt t="157031" x="1414463" y="4953000"/>
          <p14:tracePt t="157071" x="1590675" y="4910138"/>
          <p14:tracePt t="157132" x="1747838" y="4891088"/>
          <p14:tracePt t="157136" x="1776413" y="4891088"/>
          <p14:tracePt t="157139" x="1804988" y="4891088"/>
          <p14:tracePt t="157165" x="1847850" y="4886325"/>
          <p14:tracePt t="157215" x="1881188" y="4886325"/>
          <p14:tracePt t="157265" x="1957388" y="4886325"/>
          <p14:tracePt t="157266" x="1966913" y="4886325"/>
          <p14:tracePt t="157289" x="1985963" y="4886325"/>
          <p14:tracePt t="157321" x="1995488" y="4886325"/>
          <p14:tracePt t="157351" x="2014538" y="4886325"/>
          <p14:tracePt t="157372" x="2057400" y="4886325"/>
          <p14:tracePt t="157420" x="2152650" y="4914900"/>
          <p14:tracePt t="157899" x="2119313" y="4948238"/>
          <p14:tracePt t="157946" x="1971675" y="5033963"/>
          <p14:tracePt t="157977" x="1814513" y="5110163"/>
          <p14:tracePt t="157982" x="1781175" y="5129213"/>
          <p14:tracePt t="158007" x="1685925" y="5162550"/>
          <p14:tracePt t="158011" x="1652588" y="5172075"/>
          <p14:tracePt t="158044" x="1552575" y="5200650"/>
          <p14:tracePt t="158046" x="1533525" y="5210175"/>
          <p14:tracePt t="158072" x="1485900" y="5224463"/>
          <p14:tracePt t="158076" x="1476375" y="5229225"/>
          <p14:tracePt t="158104" x="1423988" y="5243513"/>
          <p14:tracePt t="158107" x="1404938" y="5257800"/>
          <p14:tracePt t="158160" x="1314450" y="5300663"/>
          <p14:tracePt t="158226" x="1204913" y="5367338"/>
          <p14:tracePt t="158605" x="1281113" y="5348288"/>
          <p14:tracePt t="158656" x="1352550" y="5343525"/>
          <p14:tracePt t="158790" x="1366838" y="5343525"/>
          <p14:tracePt t="158814" x="1376363" y="5343525"/>
          <p14:tracePt t="158841" x="1390650" y="5343525"/>
          <p14:tracePt t="158891" x="1409700" y="5343525"/>
          <p14:tracePt t="158946" x="1457325" y="5334000"/>
          <p14:tracePt t="158991" x="1462088" y="5334000"/>
          <p14:tracePt t="159056" x="1509713" y="5334000"/>
          <p14:tracePt t="159102" x="1528763" y="5334000"/>
          <p14:tracePt t="159162" x="1595438" y="5334000"/>
          <p14:tracePt t="159165" x="1600200" y="5334000"/>
          <p14:tracePt t="159185" x="1619250" y="5334000"/>
          <p14:tracePt t="159228" x="1633538" y="5334000"/>
          <p14:tracePt t="159293" x="1662113" y="5324475"/>
          <p14:tracePt t="159315" x="1676400" y="5324475"/>
          <p14:tracePt t="159437" x="1704975" y="5314950"/>
          <p14:tracePt t="159494" x="1733550" y="5295900"/>
          <p14:tracePt t="159546" x="1781175" y="5272088"/>
          <p14:tracePt t="159595" x="1795463" y="5262563"/>
          <p14:tracePt t="159640" x="1809750" y="5238750"/>
          <p14:tracePt t="159685" x="1824038" y="5214938"/>
          <p14:tracePt t="159728" x="1833563" y="5205413"/>
          <p14:tracePt t="159778" x="1833563" y="5176838"/>
          <p14:tracePt t="159781" x="1833563" y="5172075"/>
          <p14:tracePt t="159809" x="1833563" y="5157788"/>
          <p14:tracePt t="159853" x="1833563" y="5143500"/>
          <p14:tracePt t="159881" x="1828800" y="5138738"/>
          <p14:tracePt t="159921" x="1809750" y="5133975"/>
          <p14:tracePt t="159967" x="1757363" y="5133975"/>
          <p14:tracePt t="159990" x="1714500" y="5133975"/>
          <p14:tracePt t="160032" x="1666875" y="5153025"/>
          <p14:tracePt t="160076" x="1652588" y="5162550"/>
          <p14:tracePt t="160103" x="1652588" y="5172075"/>
          <p14:tracePt t="160123" x="1647825" y="5176838"/>
          <p14:tracePt t="160150" x="1638300" y="5186363"/>
          <p14:tracePt t="160195" x="1624013" y="5205413"/>
          <p14:tracePt t="160257" x="1624013" y="5210175"/>
          <p14:tracePt t="160306" x="1633538" y="5233988"/>
          <p14:tracePt t="160336" x="1647825" y="5248275"/>
          <p14:tracePt t="160383" x="1662113" y="5257800"/>
          <p14:tracePt t="160429" x="1685925" y="5262563"/>
          <p14:tracePt t="160433" x="1695450" y="5262563"/>
          <p14:tracePt t="160453" x="1728788" y="5267325"/>
          <p14:tracePt t="160499" x="1747838" y="5272088"/>
          <p14:tracePt t="160544" x="1809750" y="5272088"/>
          <p14:tracePt t="160571" x="1828800" y="5272088"/>
          <p14:tracePt t="160574" x="1833563" y="5272088"/>
          <p14:tracePt t="160596" x="1838325" y="5272088"/>
          <p14:tracePt t="160605" x="1843088" y="5272088"/>
          <p14:tracePt t="160628" x="1857375" y="5272088"/>
          <p14:tracePt t="160678" x="1876425" y="5262563"/>
          <p14:tracePt t="160682" x="1885950" y="5257800"/>
          <p14:tracePt t="160751" x="1952625" y="5195888"/>
          <p14:tracePt t="160804" x="2005013" y="5138738"/>
          <p14:tracePt t="160838" x="2028825" y="5105400"/>
          <p14:tracePt t="160887" x="2033588" y="5076825"/>
          <p14:tracePt t="160913" x="2033588" y="5072063"/>
          <p14:tracePt t="160992" x="2028825" y="5114925"/>
          <p14:tracePt t="160994" x="2028825" y="5124450"/>
          <p14:tracePt t="161021" x="2019300" y="5153025"/>
          <p14:tracePt t="161025" x="2014538" y="5157788"/>
          <p14:tracePt t="161046" x="2005013" y="5186363"/>
          <p14:tracePt t="161092" x="1990725" y="5233988"/>
          <p14:tracePt t="161136" x="1990725" y="5243513"/>
          <p14:tracePt t="161235" x="2190750" y="5124450"/>
          <p14:tracePt t="161278" x="2314575" y="5033963"/>
          <p14:tracePt t="161282" x="2347913" y="5014913"/>
          <p14:tracePt t="161307" x="2357438" y="5010150"/>
          <p14:tracePt t="161390" x="2366963" y="5053013"/>
          <p14:tracePt t="161442" x="2366963" y="5105400"/>
          <p14:tracePt t="161445" x="2366963" y="5114925"/>
          <p14:tracePt t="161490" x="2366963" y="5119688"/>
          <p14:tracePt t="161574" x="2424113" y="5114925"/>
          <p14:tracePt t="161634" x="3200400" y="5033963"/>
          <p14:tracePt t="161703" x="3857625" y="5014913"/>
          <p14:tracePt t="161741" x="4229100" y="5014913"/>
          <p14:tracePt t="161744" x="4276725" y="5014913"/>
          <p14:tracePt t="161772" x="4476750" y="5014913"/>
          <p14:tracePt t="161774" x="4543425" y="5005388"/>
          <p14:tracePt t="161806" x="4833938" y="4981575"/>
          <p14:tracePt t="161811" x="4891088" y="4967288"/>
          <p14:tracePt t="161872" x="5172075" y="4891088"/>
          <p14:tracePt t="161921" x="5233988" y="4872038"/>
          <p14:tracePt t="161996" x="5286375" y="4872038"/>
          <p14:tracePt t="162025" x="5357813" y="4843463"/>
          <p14:tracePt t="162048" x="5391150" y="4814888"/>
          <p14:tracePt t="162076" x="5419725" y="4776788"/>
          <p14:tracePt t="162125" x="5443538" y="4714875"/>
          <p14:tracePt t="162179" x="5443538" y="4672013"/>
          <p14:tracePt t="162227" x="5448300" y="4505325"/>
          <p14:tracePt t="162275" x="5495925" y="4338638"/>
          <p14:tracePt t="162279" x="5500688" y="4310063"/>
          <p14:tracePt t="162325" x="5548313" y="4214813"/>
          <p14:tracePt t="162373" x="5557838" y="4195763"/>
          <p14:tracePt t="162374" x="5572125" y="4181475"/>
          <p14:tracePt t="162418" x="5600700" y="4152900"/>
          <p14:tracePt t="162460" x="5614988" y="4148138"/>
          <p14:tracePt t="162523" x="5619750" y="4143375"/>
          <p14:tracePt t="162681" x="5586413" y="4138613"/>
          <p14:tracePt t="162684" x="5581650" y="4129088"/>
          <p14:tracePt t="162740" x="5562600" y="4071938"/>
          <p14:tracePt t="162743" x="5557838" y="4062413"/>
          <p14:tracePt t="162794" x="5534025" y="3990975"/>
          <p14:tracePt t="162823" x="5534025" y="3981450"/>
          <p14:tracePt t="163310" x="5495925" y="4000500"/>
          <p14:tracePt t="163368" x="5462588" y="4029075"/>
          <p14:tracePt t="163408" x="5438775" y="4062413"/>
          <p14:tracePt t="163448" x="5434013" y="4071938"/>
          <p14:tracePt t="163673" x="5448300" y="4071938"/>
          <p14:tracePt t="163715" x="5486400" y="4076700"/>
          <p14:tracePt t="163758" x="5534025" y="4081463"/>
          <p14:tracePt t="163762" x="5553075" y="4081463"/>
          <p14:tracePt t="163780" x="5557838" y="4081463"/>
          <p14:tracePt t="163808" x="5586413" y="4081463"/>
          <p14:tracePt t="163835" x="5715000" y="4081463"/>
          <p14:tracePt t="163837" x="5724525" y="4081463"/>
          <p14:tracePt t="163880" x="5757863" y="4071938"/>
          <p14:tracePt t="163885" x="5762625" y="4071938"/>
          <p14:tracePt t="163904" x="5776913" y="4067175"/>
          <p14:tracePt t="163944" x="5791200" y="4067175"/>
          <p14:tracePt t="163986" x="5795963" y="4067175"/>
          <p14:tracePt t="164028" x="5805488" y="4067175"/>
          <p14:tracePt t="164095" x="5815013" y="4067175"/>
          <p14:tracePt t="164144" x="5829300" y="4067175"/>
          <p14:tracePt t="164204" x="5829300" y="4057650"/>
          <p14:tracePt t="164240" x="5829300" y="4043363"/>
          <p14:tracePt t="164289" x="5819775" y="3995738"/>
          <p14:tracePt t="164311" x="5810250" y="3976688"/>
          <p14:tracePt t="164352" x="5810250" y="3971925"/>
          <p14:tracePt t="164429" x="5800725" y="3957638"/>
          <p14:tracePt t="164469" x="5795963" y="3948113"/>
          <p14:tracePt t="164602" x="5795963" y="4010025"/>
          <p14:tracePt t="164632" x="5795963" y="4048125"/>
          <p14:tracePt t="164652" x="5795963" y="4067175"/>
          <p14:tracePt t="164654" x="5795963" y="4081463"/>
          <p14:tracePt t="164697" x="5795963" y="4138613"/>
          <p14:tracePt t="164699" x="5795963" y="4148138"/>
          <p14:tracePt t="164718" x="5795963" y="4162425"/>
          <p14:tracePt t="164748" x="5800725" y="4191000"/>
          <p14:tracePt t="164791" x="5805488" y="4233863"/>
          <p14:tracePt t="164813" x="5805488" y="4238625"/>
          <p14:tracePt t="165386" x="5891213" y="4171950"/>
          <p14:tracePt t="165388" x="5915025" y="4152900"/>
          <p14:tracePt t="165410" x="5962650" y="4138613"/>
          <p14:tracePt t="165413" x="5995988" y="4124325"/>
          <p14:tracePt t="165459" x="6134100" y="4071938"/>
          <p14:tracePt t="165480" x="6181725" y="4062413"/>
          <p14:tracePt t="165525" x="6234113" y="4052888"/>
          <p14:tracePt t="165530" x="6238875" y="4052888"/>
          <p14:tracePt t="165552" x="6248400" y="4052888"/>
          <p14:tracePt t="165556" x="6257925" y="4048125"/>
          <p14:tracePt t="165595" x="6272213" y="4043363"/>
          <p14:tracePt t="165684" x="6291263" y="4038600"/>
          <p14:tracePt t="165725" x="6296025" y="4033838"/>
          <p14:tracePt t="165764" x="6315075" y="4033838"/>
          <p14:tracePt t="165878" x="6353175" y="4033838"/>
          <p14:tracePt t="165966" x="6376988" y="4043363"/>
          <p14:tracePt t="165990" x="6391275" y="4048125"/>
          <p14:tracePt t="166030" x="6400800" y="4048125"/>
          <p14:tracePt t="166107" x="6419850" y="4057650"/>
          <p14:tracePt t="166154" x="6438900" y="4071938"/>
          <p14:tracePt t="166201" x="6462713" y="4086225"/>
          <p14:tracePt t="166602" x="6467475" y="4090988"/>
          <p14:tracePt t="166715" x="6481763" y="4095750"/>
          <p14:tracePt t="166821" x="6481763" y="4100513"/>
          <p14:tracePt t="168224" x="6486525" y="4052888"/>
          <p14:tracePt t="168226" x="6486525" y="4043363"/>
          <p14:tracePt t="168256" x="6486525" y="4005263"/>
          <p14:tracePt t="168287" x="6486525" y="3962400"/>
          <p14:tracePt t="168320" x="6491288" y="3929063"/>
          <p14:tracePt t="168350" x="6491288" y="3895725"/>
          <p14:tracePt t="168354" x="6491288" y="3886200"/>
          <p14:tracePt t="168402" x="6491288" y="3829050"/>
          <p14:tracePt t="168404" x="6496050" y="3814763"/>
          <p14:tracePt t="168423" x="6496050" y="3790950"/>
          <p14:tracePt t="168452" x="6496050" y="3752850"/>
          <p14:tracePt t="168476" x="6496050" y="3729038"/>
          <p14:tracePt t="168526" x="6496050" y="3695700"/>
          <p14:tracePt t="168633" x="6496050" y="3686175"/>
          <p14:tracePt t="168750" x="6486525" y="3662363"/>
          <p14:tracePt t="168798" x="6481763" y="3662363"/>
          <p14:tracePt t="168912" x="6477000" y="3652838"/>
          <p14:tracePt t="168945" x="6443663" y="3629025"/>
          <p14:tracePt t="169047" x="6424613" y="3614738"/>
          <p14:tracePt t="169048" x="6419850" y="3609975"/>
          <p14:tracePt t="169256" x="6419850" y="3600450"/>
          <p14:tracePt t="169305" x="6443663" y="3576638"/>
          <p14:tracePt t="169311" x="6453188" y="3567113"/>
          <p14:tracePt t="169359" x="6515100" y="3500438"/>
          <p14:tracePt t="169403" x="6567488" y="3448050"/>
          <p14:tracePt t="169445" x="6572250" y="3443288"/>
          <p14:tracePt t="169562" x="6577013" y="3433763"/>
          <p14:tracePt t="169606" x="6581775" y="3419475"/>
          <p14:tracePt t="169631" x="6586538" y="3409950"/>
          <p14:tracePt t="169671" x="6672263" y="3267075"/>
          <p14:tracePt t="169714" x="6700838" y="3228975"/>
          <p14:tracePt t="169909" x="6700838" y="3267075"/>
          <p14:tracePt t="169961" x="6653213" y="3438525"/>
          <p14:tracePt t="169964" x="6648450" y="3457575"/>
          <p14:tracePt t="169986" x="6600825" y="3590925"/>
          <p14:tracePt t="170033" x="6524625" y="3838575"/>
          <p14:tracePt t="170098" x="6486525" y="4119563"/>
          <p14:tracePt t="170101" x="6486525" y="4176713"/>
          <p14:tracePt t="170124" x="6477000" y="4257675"/>
          <p14:tracePt t="170167" x="6477000" y="4314825"/>
          <p14:tracePt t="170210" x="6477000" y="4319588"/>
          <p14:tracePt t="170542" x="6472238" y="4295775"/>
          <p14:tracePt t="170592" x="6457950" y="4238625"/>
          <p14:tracePt t="170594" x="6443663" y="4205288"/>
          <p14:tracePt t="170617" x="6438900" y="4181475"/>
          <p14:tracePt t="170665" x="6438900" y="4162425"/>
          <p14:tracePt t="170686" x="6443663" y="4152900"/>
          <p14:tracePt t="170775" x="6462713" y="4152900"/>
          <p14:tracePt t="170808" x="6481763" y="4152900"/>
          <p14:tracePt t="170856" x="6510338" y="4152900"/>
          <p14:tracePt t="170883" x="6524625" y="4152900"/>
          <p14:tracePt t="170888" x="6529388" y="4152900"/>
          <p14:tracePt t="170915" x="6538913" y="4152900"/>
          <p14:tracePt t="171064" x="6553200" y="4152900"/>
          <p14:tracePt t="171234" x="6562725" y="4162425"/>
          <p14:tracePt t="171278" x="6562725" y="4167188"/>
          <p14:tracePt t="171325" x="6562725" y="4191000"/>
          <p14:tracePt t="171371" x="6562725" y="4229100"/>
          <p14:tracePt t="171418" x="6562725" y="4233863"/>
          <p14:tracePt t="171481" x="6543675" y="4243388"/>
          <p14:tracePt t="171527" x="6496050" y="4271963"/>
          <p14:tracePt t="171594" x="6462713" y="4276725"/>
          <p14:tracePt t="171648" x="6448425" y="4276725"/>
          <p14:tracePt t="171702" x="6376988" y="4276725"/>
          <p14:tracePt t="171703" x="6367463" y="4276725"/>
          <p14:tracePt t="171733" x="6353175" y="4276725"/>
          <p14:tracePt t="171808" x="6348413" y="4276725"/>
          <p14:tracePt t="171967" x="6434138" y="4262438"/>
          <p14:tracePt t="171999" x="6510338" y="4252913"/>
          <p14:tracePt t="172047" x="6624638" y="4238625"/>
          <p14:tracePt t="172048" x="6643688" y="4238625"/>
          <p14:tracePt t="172104" x="6696075" y="4229100"/>
          <p14:tracePt t="172157" x="6729413" y="4229100"/>
          <p14:tracePt t="172204" x="6743700" y="4229100"/>
          <p14:tracePt t="172819" x="6953250" y="4229100"/>
          <p14:tracePt t="172824" x="7038975" y="4229100"/>
          <p14:tracePt t="172832" x="7086600" y="4229100"/>
          <p14:tracePt t="172836" x="7124700" y="4229100"/>
          <p14:tracePt t="173366" x="7405688" y="4229100"/>
          <p14:tracePt t="173616" x="7458075" y="4229100"/>
          <p14:tracePt t="173648" x="7462838" y="4229100"/>
          <p14:tracePt t="174017" x="7462838" y="4233863"/>
          <p14:tracePt t="174063" x="7448550" y="4243388"/>
          <p14:tracePt t="174109" x="7429500" y="4252913"/>
          <p14:tracePt t="174111" x="7419975" y="4257675"/>
          <p14:tracePt t="174156" x="7386638" y="4267200"/>
          <p14:tracePt t="174198" x="7358063" y="4276725"/>
          <p14:tracePt t="174250" x="7310438" y="4300538"/>
          <p14:tracePt t="174298" x="7234238" y="4319588"/>
          <p14:tracePt t="174343" x="7200900" y="4329113"/>
          <p14:tracePt t="174345" x="7191375" y="4333875"/>
          <p14:tracePt t="174391" x="7181850" y="4333875"/>
          <p14:tracePt t="174433" x="7177088" y="4333875"/>
          <p14:tracePt t="174493" x="7167563" y="4333875"/>
          <p14:tracePt t="174522" x="7158038" y="4333875"/>
          <p14:tracePt t="174551" x="7143750" y="4333875"/>
          <p14:tracePt t="174605" x="7091363" y="4338638"/>
          <p14:tracePt t="174651" x="7077075" y="4338638"/>
          <p14:tracePt t="174678" x="7072313" y="4338638"/>
          <p14:tracePt t="174734" x="7034213" y="4338638"/>
          <p14:tracePt t="174779" x="7015163" y="4338638"/>
          <p14:tracePt t="174805" x="7005638" y="4338638"/>
          <p14:tracePt t="174870" x="6991350" y="4338638"/>
          <p14:tracePt t="174896" x="6981825" y="4338638"/>
          <p14:tracePt t="174938" x="6977063" y="4338638"/>
          <p14:tracePt t="174999" x="6967538" y="4329113"/>
          <p14:tracePt t="175077" x="6962775" y="4324350"/>
          <p14:tracePt t="175119" x="6962775" y="4319588"/>
          <p14:tracePt t="175491" x="6962775" y="4300538"/>
          <p14:tracePt t="175572" x="6977063" y="4286250"/>
          <p14:tracePt t="175575" x="6986588" y="4281488"/>
          <p14:tracePt t="175593" x="6996113" y="4281488"/>
          <p14:tracePt t="175620" x="7010400" y="4271963"/>
          <p14:tracePt t="175646" x="7019925" y="4267200"/>
          <p14:tracePt t="175685" x="7058025" y="4252913"/>
          <p14:tracePt t="175731" x="7081838" y="4248150"/>
          <p14:tracePt t="175791" x="7110413" y="4243388"/>
          <p14:tracePt t="175820" x="7115175" y="4243388"/>
          <p14:tracePt t="175871" x="7124700" y="4243388"/>
          <p14:tracePt t="176151" x="6977063" y="4243388"/>
          <p14:tracePt t="176199" x="6815138" y="4243388"/>
          <p14:tracePt t="176226" x="6777038" y="4248150"/>
          <p14:tracePt t="176245" x="6748463" y="4248150"/>
          <p14:tracePt t="176288" x="6615113" y="4248150"/>
          <p14:tracePt t="176309" x="6572250" y="4248150"/>
          <p14:tracePt t="176353" x="6524625" y="4248150"/>
          <p14:tracePt t="176356" x="6505575" y="4248150"/>
          <p14:tracePt t="176382" x="6410325" y="4238625"/>
          <p14:tracePt t="176421" x="6272213" y="4224338"/>
          <p14:tracePt t="176461" x="6267450" y="4224338"/>
          <p14:tracePt t="176521" x="6143625" y="4219575"/>
          <p14:tracePt t="176527" x="6119813" y="4219575"/>
          <p14:tracePt t="176553" x="6067425" y="4214813"/>
          <p14:tracePt t="176558" x="6057900" y="4214813"/>
          <p14:tracePt t="176576" x="6053138" y="4214813"/>
          <p14:tracePt t="176604" x="6000750" y="4214813"/>
          <p14:tracePt t="176657" x="5757863" y="4214813"/>
          <p14:tracePt t="176710" x="5710238" y="4224338"/>
          <p14:tracePt t="176768" x="5614988" y="4229100"/>
          <p14:tracePt t="176821" x="5586413" y="4229100"/>
          <p14:tracePt t="176885" x="5514975" y="4257675"/>
          <p14:tracePt t="176887" x="5510213" y="4262438"/>
          <p14:tracePt t="176995" x="5491163" y="4291013"/>
          <p14:tracePt t="177078" x="5472113" y="4324350"/>
          <p14:tracePt t="177137" x="5419725" y="4386263"/>
          <p14:tracePt t="177165" x="5381625" y="4424363"/>
          <p14:tracePt t="177226" x="5214938" y="4543425"/>
          <p14:tracePt t="177231" x="5181600" y="4562475"/>
          <p14:tracePt t="177277" x="4991100" y="4657725"/>
          <p14:tracePt t="177311" x="4795838" y="4729163"/>
          <p14:tracePt t="177314" x="4767263" y="4743450"/>
          <p14:tracePt t="177359" x="4538663" y="4810125"/>
          <p14:tracePt t="177412" x="4362450" y="4852988"/>
          <p14:tracePt t="177419" x="4348163" y="4852988"/>
          <p14:tracePt t="177443" x="4271963" y="4862513"/>
          <p14:tracePt t="177506" x="4081463" y="4886325"/>
          <p14:tracePt t="177510" x="4043363" y="4891088"/>
          <p14:tracePt t="177540" x="3952875" y="4905375"/>
          <p14:tracePt t="177610" x="3538538" y="4933950"/>
          <p14:tracePt t="177616" x="3481388" y="4933950"/>
          <p14:tracePt t="177643" x="3343275" y="4933950"/>
          <p14:tracePt t="177653" x="3324225" y="4933950"/>
          <p14:tracePt t="177660" x="3300413" y="4929188"/>
          <p14:tracePt t="177687" x="3248025" y="4919663"/>
          <p14:tracePt t="177688" x="3224213" y="4914900"/>
          <p14:tracePt t="177697" x="3205163" y="4910138"/>
          <p14:tracePt t="177725" x="3143250" y="4900613"/>
          <p14:tracePt t="177729" x="3109913" y="4891088"/>
          <p14:tracePt t="177758" x="3014663" y="4867275"/>
          <p14:tracePt t="177788" x="2957513" y="4843463"/>
          <p14:tracePt t="177813" x="2952750" y="4843463"/>
          <p14:tracePt t="177826" x="2862263" y="4805363"/>
          <p14:tracePt t="177880" x="2676525" y="4719638"/>
          <p14:tracePt t="177888" x="2667000" y="4714875"/>
          <p14:tracePt t="177943" x="2586038" y="4662488"/>
          <p14:tracePt t="177948" x="2562225" y="4652963"/>
          <p14:tracePt t="177952" x="2547938" y="4633913"/>
          <p14:tracePt t="177976" x="2481263" y="4600575"/>
          <p14:tracePt t="177984" x="2462213" y="4591050"/>
          <p14:tracePt t="178038" x="2376488" y="4510088"/>
          <p14:tracePt t="178092" x="2295525" y="4438650"/>
          <p14:tracePt t="178093" x="2281238" y="4433888"/>
          <p14:tracePt t="178118" x="2257425" y="4405313"/>
          <p14:tracePt t="178176" x="2171700" y="4305300"/>
          <p14:tracePt t="178212" x="2114550" y="4238625"/>
          <p14:tracePt t="178215" x="2100263" y="4224338"/>
          <p14:tracePt t="178242" x="2076450" y="4191000"/>
          <p14:tracePt t="178244" x="2066925" y="4176713"/>
          <p14:tracePt t="178267" x="2038350" y="4138613"/>
          <p14:tracePt t="178320" x="1990725" y="4062413"/>
          <p14:tracePt t="178373" x="1943100" y="4005263"/>
          <p14:tracePt t="178422" x="1924050" y="3967163"/>
          <p14:tracePt t="178424" x="1919288" y="3967163"/>
          <p14:tracePt t="178450" x="1919288" y="3952875"/>
          <p14:tracePt t="178498" x="1909763" y="3924300"/>
          <p14:tracePt t="178544" x="1900238" y="3886200"/>
          <p14:tracePt t="178616" x="1895475" y="3833813"/>
          <p14:tracePt t="178619" x="1895475" y="3819525"/>
          <p14:tracePt t="178647" x="1895475" y="3795713"/>
          <p14:tracePt t="178701" x="1905000" y="3738563"/>
          <p14:tracePt t="178757" x="1924050" y="3681413"/>
          <p14:tracePt t="178761" x="1928813" y="3681413"/>
          <p14:tracePt t="178784" x="1933575" y="3671888"/>
          <p14:tracePt t="178816" x="1952625" y="3648075"/>
          <p14:tracePt t="178851" x="1957388" y="3643313"/>
          <p14:tracePt t="178873" x="1966913" y="3633788"/>
          <p14:tracePt t="178917" x="1995488" y="3624263"/>
          <p14:tracePt t="178918" x="2009775" y="3619500"/>
          <p14:tracePt t="178981" x="2038350" y="3614738"/>
          <p14:tracePt t="179025" x="2052638" y="3614738"/>
          <p14:tracePt t="179088" x="2071688" y="3614738"/>
          <p14:tracePt t="179134" x="2085975" y="3614738"/>
          <p14:tracePt t="179138" x="2109788" y="3629025"/>
          <p14:tracePt t="179160" x="2128838" y="3648075"/>
          <p14:tracePt t="179204" x="2157413" y="3671888"/>
          <p14:tracePt t="179248" x="2185988" y="3719513"/>
          <p14:tracePt t="179272" x="2209800" y="3752850"/>
          <p14:tracePt t="179315" x="2238375" y="3833813"/>
          <p14:tracePt t="179360" x="2247900" y="3867150"/>
          <p14:tracePt t="179364" x="2252663" y="3890963"/>
          <p14:tracePt t="179395" x="2262188" y="3924300"/>
          <p14:tracePt t="179441" x="2281238" y="4024313"/>
          <p14:tracePt t="179494" x="2290763" y="4133850"/>
          <p14:tracePt t="179539" x="2300288" y="4214813"/>
          <p14:tracePt t="179543" x="2300288" y="4229100"/>
          <p14:tracePt t="179564" x="2300288" y="4243388"/>
          <p14:tracePt t="179608" x="2300288" y="4291013"/>
          <p14:tracePt t="179658" x="2305050" y="4319588"/>
          <p14:tracePt t="179701" x="2305050" y="4386263"/>
          <p14:tracePt t="179749" x="2305050" y="4414838"/>
          <p14:tracePt t="179793" x="2305050" y="4462463"/>
          <p14:tracePt t="179821" x="2305050" y="4481513"/>
          <p14:tracePt t="179870" x="2305050" y="4557713"/>
          <p14:tracePt t="179900" x="2305050" y="4591050"/>
          <p14:tracePt t="179950" x="2305050" y="4633913"/>
          <p14:tracePt t="180008" x="2305050" y="4662488"/>
          <p14:tracePt t="180039" x="2295525" y="4710113"/>
          <p14:tracePt t="180059" x="2290763" y="4733925"/>
          <p14:tracePt t="180103" x="2271713" y="4786313"/>
          <p14:tracePt t="180133" x="2247900" y="4843463"/>
          <p14:tracePt t="180174" x="2228850" y="4881563"/>
          <p14:tracePt t="180218" x="2205038" y="4924425"/>
          <p14:tracePt t="180263" x="2176463" y="4972050"/>
          <p14:tracePt t="180290" x="2133600" y="5038725"/>
          <p14:tracePt t="180311" x="2114550" y="5072063"/>
          <p14:tracePt t="180355" x="2071688" y="5124450"/>
          <p14:tracePt t="180403" x="2043113" y="5167313"/>
          <p14:tracePt t="180431" x="2033588" y="5176838"/>
          <p14:tracePt t="180449" x="2024063" y="5186363"/>
          <p14:tracePt t="180493" x="2005013" y="5205413"/>
          <p14:tracePt t="180524" x="1962150" y="5253038"/>
          <p14:tracePt t="180564" x="1919288" y="5295900"/>
          <p14:tracePt t="180609" x="1862138" y="5343525"/>
          <p14:tracePt t="180664" x="1781175" y="5395913"/>
          <p14:tracePt t="180710" x="1738313" y="5414963"/>
          <p14:tracePt t="180713" x="1728788" y="5419725"/>
          <p14:tracePt t="180761" x="1700213" y="5434013"/>
          <p14:tracePt t="180804" x="1685925" y="5438775"/>
          <p14:tracePt t="180838" x="1619250" y="5438775"/>
          <p14:tracePt t="180841" x="1590675" y="5438775"/>
          <p14:tracePt t="180867" x="1495425" y="5438775"/>
          <p14:tracePt t="180870" x="1462088" y="5438775"/>
          <p14:tracePt t="180889" x="1428750" y="5434013"/>
          <p14:tracePt t="180914" x="1423988" y="5434013"/>
          <p14:tracePt t="180975" x="1323975" y="5410200"/>
          <p14:tracePt t="181007" x="1266825" y="5386388"/>
          <p14:tracePt t="181033" x="1252538" y="5381625"/>
          <p14:tracePt t="181086" x="1185863" y="5348288"/>
          <p14:tracePt t="181139" x="1114425" y="5314950"/>
          <p14:tracePt t="181201" x="1047750" y="5262563"/>
          <p14:tracePt t="181251" x="995363" y="5224463"/>
          <p14:tracePt t="181305" x="938213" y="5153025"/>
          <p14:tracePt t="181350" x="919163" y="5114925"/>
          <p14:tracePt t="181392" x="895350" y="5072063"/>
          <p14:tracePt t="181396" x="890588" y="5062538"/>
          <p14:tracePt t="181416" x="881063" y="5029200"/>
          <p14:tracePt t="181458" x="862013" y="4976813"/>
          <p14:tracePt t="181501" x="842963" y="4910138"/>
          <p14:tracePt t="181561" x="823913" y="4805363"/>
          <p14:tracePt t="181586" x="823913" y="4762500"/>
          <p14:tracePt t="181628" x="814388" y="4638675"/>
          <p14:tracePt t="181680" x="828675" y="4519613"/>
          <p14:tracePt t="181710" x="838200" y="4476750"/>
          <p14:tracePt t="181751" x="857250" y="4414838"/>
          <p14:tracePt t="181793" x="914400" y="4291013"/>
          <p14:tracePt t="181823" x="947738" y="4214813"/>
          <p14:tracePt t="181843" x="966788" y="4171950"/>
          <p14:tracePt t="181867" x="990600" y="4129088"/>
          <p14:tracePt t="181913" x="1042988" y="4024313"/>
          <p14:tracePt t="181942" x="1062038" y="3990975"/>
          <p14:tracePt t="181981" x="1100138" y="3938588"/>
          <p14:tracePt t="182006" x="1128713" y="3890963"/>
          <p14:tracePt t="182047" x="1152525" y="3857625"/>
          <p14:tracePt t="182089" x="1171575" y="3824288"/>
          <p14:tracePt t="182132" x="1233488" y="3752850"/>
          <p14:tracePt t="182179" x="1257300" y="3719513"/>
          <p14:tracePt t="182182" x="1271588" y="3700463"/>
          <p14:tracePt t="182209" x="1285875" y="3690938"/>
          <p14:tracePt t="182213" x="1295400" y="3676650"/>
          <p14:tracePt t="182239" x="1304925" y="3667125"/>
          <p14:tracePt t="182292" x="1323975" y="3648075"/>
          <p14:tracePt t="182322" x="1333500" y="3638550"/>
          <p14:tracePt t="182365" x="1366838" y="3605213"/>
          <p14:tracePt t="182406" x="1381125" y="3590925"/>
          <p14:tracePt t="182462" x="1395413" y="3576638"/>
          <p14:tracePt t="182482" x="1409700" y="3567113"/>
          <p14:tracePt t="182521" x="1428750" y="3552825"/>
          <p14:tracePt t="182539" x="1443038" y="3552825"/>
          <p14:tracePt t="182576" x="1500188" y="3524250"/>
          <p14:tracePt t="182619" x="1524000" y="3500438"/>
          <p14:tracePt t="182656" x="1543050" y="3495675"/>
          <p14:tracePt t="182699" x="1595438" y="3481388"/>
          <p14:tracePt t="182724" x="1600200" y="3476625"/>
          <p14:tracePt t="182764" x="1619250" y="3471863"/>
          <p14:tracePt t="182803" x="1647825" y="3467100"/>
          <p14:tracePt t="182825" x="1662113" y="3467100"/>
          <p14:tracePt t="183299" x="1885950" y="3490913"/>
          <p14:tracePt t="183308" x="1890713" y="3490913"/>
          <p14:tracePt t="183352" x="1900238" y="3495675"/>
          <p14:tracePt t="183402" x="1952625" y="3514725"/>
          <p14:tracePt t="183448" x="1971675" y="3524250"/>
          <p14:tracePt t="183516" x="2005013" y="3543300"/>
          <p14:tracePt t="183560" x="2014538" y="3548063"/>
          <p14:tracePt t="183586" x="2019300" y="3552825"/>
          <p14:tracePt t="184453" x="2147888" y="3605213"/>
          <p14:tracePt t="184455" x="2209800" y="3619500"/>
          <p14:tracePt t="184477" x="2414588" y="3676650"/>
          <p14:tracePt t="184538" x="3448050" y="3971925"/>
          <p14:tracePt t="184544" x="3548063" y="3995738"/>
          <p14:tracePt t="184568" x="3781425" y="4048125"/>
          <p14:tracePt t="184616" x="4152900" y="4138613"/>
          <p14:tracePt t="184619" x="4229100" y="4152900"/>
          <p14:tracePt t="184647" x="4400550" y="4195763"/>
          <p14:tracePt t="184650" x="4429125" y="4195763"/>
          <p14:tracePt t="184670" x="4476750" y="4210050"/>
          <p14:tracePt t="184694" x="4481513" y="4210050"/>
          <p14:tracePt t="184765" x="4500563" y="4210050"/>
          <p14:tracePt t="184807" x="4510088" y="4214813"/>
          <p14:tracePt t="185062" x="4586288" y="4214813"/>
          <p14:tracePt t="185102" x="4662488" y="4219575"/>
          <p14:tracePt t="185108" x="4672013" y="4219575"/>
          <p14:tracePt t="185133" x="4695825" y="4229100"/>
          <p14:tracePt t="185136" x="4710113" y="4233863"/>
          <p14:tracePt t="185163" x="4752975" y="4243388"/>
          <p14:tracePt t="185211" x="4943475" y="4267200"/>
          <p14:tracePt t="185313" x="5000625" y="4262438"/>
          <p14:tracePt t="185361" x="5043488" y="4262438"/>
          <p14:tracePt t="185409" x="5076825" y="4257675"/>
          <p14:tracePt t="185460" x="5186363" y="4276725"/>
          <p14:tracePt t="185485" x="5243513" y="4291013"/>
          <p14:tracePt t="185512" x="5343525" y="4300538"/>
          <p14:tracePt t="185539" x="5386388" y="4300538"/>
          <p14:tracePt t="185543" x="5395913" y="4300538"/>
          <p14:tracePt t="185564" x="5424488" y="4300538"/>
          <p14:tracePt t="185593" x="5476875" y="4300538"/>
          <p14:tracePt t="185642" x="5600700" y="4300538"/>
          <p14:tracePt t="185669" x="5653088" y="4300538"/>
          <p14:tracePt t="185718" x="5734050" y="4291013"/>
          <p14:tracePt t="185763" x="5772150" y="4281488"/>
          <p14:tracePt t="185811" x="5834063" y="4267200"/>
          <p14:tracePt t="185850" x="5848350" y="4257675"/>
          <p14:tracePt t="185913" x="5857875" y="4257675"/>
          <p14:tracePt t="186165" x="5862638" y="4252913"/>
          <p14:tracePt t="186212" x="5867400" y="4238625"/>
          <p14:tracePt t="186259" x="5910263" y="4210050"/>
          <p14:tracePt t="186261" x="5919788" y="4210050"/>
          <p14:tracePt t="186282" x="5938838" y="4200525"/>
          <p14:tracePt t="186310" x="5967413" y="4186238"/>
          <p14:tracePt t="186612" x="5957888" y="4186238"/>
          <p14:tracePt t="186616" x="5953125" y="4186238"/>
          <p14:tracePt t="186622" x="5948363" y="4186238"/>
          <p14:tracePt t="186648" x="5938838" y="4186238"/>
          <p14:tracePt t="186702" x="5905500" y="4186238"/>
          <p14:tracePt t="186703" x="5900738" y="4191000"/>
          <p14:tracePt t="186733" x="5895975" y="4191000"/>
          <p14:tracePt t="186735" x="5891213" y="4191000"/>
          <p14:tracePt t="186743" x="5886450" y="4191000"/>
          <p14:tracePt t="186825" x="5824538" y="4195763"/>
          <p14:tracePt t="186880" x="5805488" y="4195763"/>
          <p14:tracePt t="186934" x="5791200" y="4195763"/>
          <p14:tracePt t="186936" x="5781675" y="4195763"/>
          <p14:tracePt t="186961" x="5767388" y="4195763"/>
          <p14:tracePt t="186992" x="5748338" y="4195763"/>
          <p14:tracePt t="187092" x="5738813" y="4200525"/>
          <p14:tracePt t="187141" x="5729288" y="4200525"/>
          <p14:tracePt t="187193" x="5729288" y="4205288"/>
          <p14:tracePt t="187367" x="5719763" y="4210050"/>
          <p14:tracePt t="187444" x="5715000" y="4210050"/>
          <p14:tracePt t="187884" x="5748338" y="4210050"/>
          <p14:tracePt t="187889" x="5757863" y="4210050"/>
          <p14:tracePt t="187943" x="5857875" y="4210050"/>
          <p14:tracePt t="187949" x="5862638" y="4210050"/>
          <p14:tracePt t="187971" x="5872163" y="4210050"/>
          <p14:tracePt t="188023" x="5948363" y="4210050"/>
          <p14:tracePt t="188025" x="5962650" y="4210050"/>
          <p14:tracePt t="188055" x="5995988" y="4210050"/>
          <p14:tracePt t="188086" x="6015038" y="4210050"/>
          <p14:tracePt t="188110" x="6053138" y="4210050"/>
          <p14:tracePt t="188138" x="6148388" y="4219575"/>
          <p14:tracePt t="188192" x="6219825" y="4224338"/>
          <p14:tracePt t="188257" x="6357938" y="4238625"/>
          <p14:tracePt t="188304" x="6391275" y="4238625"/>
          <p14:tracePt t="188356" x="6429375" y="4238625"/>
          <p14:tracePt t="188407" x="6457950" y="4238625"/>
          <p14:tracePt t="188461" x="6462713" y="4238625"/>
          <p14:tracePt t="188526" x="6534150" y="4248150"/>
          <p14:tracePt t="188575" x="6596063" y="4248150"/>
          <p14:tracePt t="188621" x="6705600" y="4248150"/>
          <p14:tracePt t="188648" x="6805613" y="4248150"/>
          <p14:tracePt t="188671" x="6848475" y="4248150"/>
          <p14:tracePt t="188717" x="6877050" y="4248150"/>
          <p14:tracePt t="188787" x="6905625" y="4248150"/>
          <p14:tracePt t="188813" x="6924675" y="4248150"/>
          <p14:tracePt t="188859" x="7015163" y="4262438"/>
          <p14:tracePt t="188906" x="7048500" y="4267200"/>
          <p14:tracePt t="189163" x="7053263" y="4267200"/>
          <p14:tracePt t="189210" x="7115175" y="4267200"/>
          <p14:tracePt t="189240" x="7129463" y="4267200"/>
          <p14:tracePt t="189305" x="7153275" y="4267200"/>
          <p14:tracePt t="189351" x="7215188" y="4276725"/>
          <p14:tracePt t="189398" x="7219950" y="4276725"/>
          <p14:tracePt t="189443" x="7253288" y="4281488"/>
          <p14:tracePt t="189448" x="7258050" y="4281488"/>
          <p14:tracePt t="190151" x="7334250" y="4281488"/>
          <p14:tracePt t="190181" x="7405688" y="4281488"/>
          <p14:tracePt t="190185" x="7415213" y="4281488"/>
          <p14:tracePt t="190210" x="7462838" y="4281488"/>
          <p14:tracePt t="190214" x="7481888" y="4281488"/>
          <p14:tracePt t="190244" x="7543800" y="4281488"/>
          <p14:tracePt t="190248" x="7558088" y="4281488"/>
          <p14:tracePt t="190295" x="7653338" y="4281488"/>
          <p14:tracePt t="190321" x="7715250" y="4281488"/>
          <p14:tracePt t="190350" x="7820025" y="4271963"/>
          <p14:tracePt t="190382" x="7939088" y="4271963"/>
          <p14:tracePt t="190404" x="7972425" y="4271963"/>
          <p14:tracePt t="190525" x="7991475" y="4271963"/>
          <p14:tracePt t="191121" x="8001000" y="4262438"/>
          <p14:tracePt t="191150" x="8005763" y="4257675"/>
          <p14:tracePt t="191153" x="8015288" y="4257675"/>
          <p14:tracePt t="191173" x="8024813" y="4257675"/>
          <p14:tracePt t="191216" x="8029575" y="4257675"/>
          <p14:tracePt t="191866" x="8039100" y="4267200"/>
          <p14:tracePt t="191912" x="8043863" y="4267200"/>
          <p14:tracePt t="192242" x="8043863" y="4271963"/>
          <p14:tracePt t="192287" x="7848600" y="4276725"/>
          <p14:tracePt t="192292" x="7791450" y="4276725"/>
          <p14:tracePt t="192317" x="7624763" y="4276725"/>
          <p14:tracePt t="192370" x="7343775" y="4267200"/>
          <p14:tracePt t="192399" x="7153275" y="4267200"/>
          <p14:tracePt t="192419" x="6953250" y="4267200"/>
          <p14:tracePt t="192469" x="6724650" y="4262438"/>
          <p14:tracePt t="192471" x="6710363" y="4262438"/>
          <p14:tracePt t="192499" x="6681788" y="4262438"/>
          <p14:tracePt t="192530" x="6577013" y="4262438"/>
          <p14:tracePt t="192532" x="6538913" y="4262438"/>
          <p14:tracePt t="192580" x="6419850" y="4262438"/>
          <p14:tracePt t="192665" x="6324600" y="4262438"/>
          <p14:tracePt t="192668" x="6296025" y="4262438"/>
          <p14:tracePt t="192696" x="6248400" y="4262438"/>
          <p14:tracePt t="192699" x="6238875" y="4262438"/>
          <p14:tracePt t="192726" x="6219825" y="4262438"/>
          <p14:tracePt t="193372" x="8196263" y="4319588"/>
          <p14:tracePt t="193398" x="8234363" y="4319588"/>
          <p14:tracePt t="193437" x="8258175" y="4319588"/>
          <p14:tracePt t="193460" x="8291513" y="4319588"/>
          <p14:tracePt t="193464" x="8310563" y="4319588"/>
          <p14:tracePt t="193490" x="8362950" y="4319588"/>
          <p14:tracePt t="193529" x="8382000" y="4319588"/>
          <p14:tracePt t="193589" x="8420100" y="4319588"/>
          <p14:tracePt t="193811" x="8405813" y="4324350"/>
          <p14:tracePt t="193851" x="8391525" y="4324350"/>
          <p14:tracePt t="193881" x="8353425" y="4324350"/>
          <p14:tracePt t="193901" x="8315325" y="4324350"/>
          <p14:tracePt t="193943" x="8229600" y="4324350"/>
          <p14:tracePt t="193982" x="8186738" y="4324350"/>
          <p14:tracePt t="194028" x="8077200" y="4319588"/>
          <p14:tracePt t="194070" x="8062913" y="4319588"/>
          <p14:tracePt t="194134" x="8043863" y="4319588"/>
          <p14:tracePt t="195423" x="7996238" y="4319588"/>
          <p14:tracePt t="195468" x="7862888" y="4305300"/>
          <p14:tracePt t="195494" x="7839075" y="4305300"/>
          <p14:tracePt t="195523" x="7796213" y="4286250"/>
          <p14:tracePt t="195526" x="7781925" y="4281488"/>
          <p14:tracePt t="195554" x="7615238" y="4252913"/>
          <p14:tracePt t="195576" x="7515225" y="4238625"/>
          <p14:tracePt t="195624" x="7467600" y="4233863"/>
          <p14:tracePt t="195670" x="7324725" y="4233863"/>
          <p14:tracePt t="195716" x="7158038" y="4233863"/>
          <p14:tracePt t="195776" x="7067550" y="4233863"/>
          <p14:tracePt t="195780" x="7053263" y="4233863"/>
          <p14:tracePt t="195807" x="6986588" y="4238625"/>
          <p14:tracePt t="195809" x="6953250" y="4238625"/>
          <p14:tracePt t="195843" x="6791325" y="4238625"/>
          <p14:tracePt t="195901" x="6657975" y="4248150"/>
          <p14:tracePt t="195907" x="6638925" y="4248150"/>
          <p14:tracePt t="195930" x="6562725" y="4248150"/>
          <p14:tracePt t="195981" x="6386513" y="4248150"/>
          <p14:tracePt t="196037" x="6281738" y="4243388"/>
          <p14:tracePt t="196091" x="6076950" y="4224338"/>
          <p14:tracePt t="196095" x="6024563" y="4224338"/>
          <p14:tracePt t="196119" x="5891213" y="4224338"/>
          <p14:tracePt t="196175" x="5738813" y="4224338"/>
          <p14:tracePt t="196180" x="5715000" y="4224338"/>
          <p14:tracePt t="196184" x="5695950" y="4224338"/>
          <p14:tracePt t="196257" x="5529263" y="4224338"/>
          <p14:tracePt t="196288" x="5453063" y="4224338"/>
          <p14:tracePt t="196465" x="5510213" y="4224338"/>
          <p14:tracePt t="196527" x="5943600" y="4200525"/>
          <p14:tracePt t="196530" x="6019800" y="4200525"/>
          <p14:tracePt t="196556" x="6200775" y="4195763"/>
          <p14:tracePt t="196559" x="6257925" y="4195763"/>
          <p14:tracePt t="196604" x="6538913" y="4195763"/>
          <p14:tracePt t="196657" x="6905625" y="4219575"/>
          <p14:tracePt t="196761" x="7305675" y="4238625"/>
          <p14:tracePt t="196816" x="7405688" y="4238625"/>
          <p14:tracePt t="196850" x="7434263" y="4238625"/>
          <p14:tracePt t="196913" x="7477125" y="4238625"/>
          <p14:tracePt t="196966" x="7500938" y="4238625"/>
          <p14:tracePt t="197044" x="7543800" y="4238625"/>
          <p14:tracePt t="197094" x="7548563" y="4238625"/>
          <p14:tracePt t="197633" x="7515225" y="4238625"/>
          <p14:tracePt t="197703" x="7319963" y="4238625"/>
          <p14:tracePt t="197761" x="7129463" y="4238625"/>
          <p14:tracePt t="197791" x="6972300" y="4238625"/>
          <p14:tracePt t="197820" x="6767513" y="4229100"/>
          <p14:tracePt t="197875" x="6500813" y="4214813"/>
          <p14:tracePt t="197948" x="6038850" y="4195763"/>
          <p14:tracePt t="197998" x="5767388" y="4171950"/>
          <p14:tracePt t="198057" x="5495925" y="4133850"/>
          <p14:tracePt t="198059" x="5481638" y="4133850"/>
          <p14:tracePt t="198084" x="5300663" y="4114800"/>
          <p14:tracePt t="198139" x="4919663" y="4076700"/>
          <p14:tracePt t="198141" x="4876800" y="4067175"/>
          <p14:tracePt t="198164" x="4705350" y="4048125"/>
          <p14:tracePt t="198227" x="4138613" y="3962400"/>
          <p14:tracePt t="198231" x="4081463" y="3948113"/>
          <p14:tracePt t="198255" x="4000500" y="3933825"/>
          <p14:tracePt t="198261" x="3948113" y="3929063"/>
          <p14:tracePt t="198289" x="3852863" y="3914775"/>
          <p14:tracePt t="198291" x="3810000" y="3905250"/>
          <p14:tracePt t="198318" x="3719513" y="3886200"/>
          <p14:tracePt t="198370" x="3624263" y="3857625"/>
          <p14:tracePt t="198418" x="3567113" y="3843338"/>
          <p14:tracePt t="198490" x="3509963" y="3833813"/>
          <p14:tracePt t="198548" x="3319463" y="3762375"/>
          <p14:tracePt t="198600" x="3314700" y="3762375"/>
          <p14:tracePt t="198651" x="3243263" y="3738563"/>
          <p14:tracePt t="198703" x="3233738" y="3733800"/>
          <p14:tracePt t="198776" x="3214688" y="3724275"/>
          <p14:tracePt t="198804" x="3209925" y="3724275"/>
          <p14:tracePt t="198980" x="3214688" y="3724275"/>
          <p14:tracePt t="199225" x="3200400" y="3724275"/>
          <p14:tracePt t="199255" x="3171825" y="3729038"/>
          <p14:tracePt t="199314" x="2976563" y="3738563"/>
          <p14:tracePt t="199343" x="2924175" y="3738563"/>
          <p14:tracePt t="199406" x="2828925" y="3738563"/>
          <p14:tracePt t="199410" x="2800350" y="3738563"/>
          <p14:tracePt t="199439" x="2671763" y="3729038"/>
          <p14:tracePt t="199448" x="2652713" y="3724275"/>
          <p14:tracePt t="199455" x="2633663" y="3724275"/>
          <p14:tracePt t="199493" x="2619375" y="3724275"/>
          <p14:tracePt t="199558" x="2476500" y="3719513"/>
          <p14:tracePt t="199560" x="2462213" y="3719513"/>
          <p14:tracePt t="199610" x="2452688" y="3719513"/>
          <p14:tracePt t="199678" x="2424113" y="3700463"/>
          <p14:tracePt t="199743" x="2338388" y="3690938"/>
          <p14:tracePt t="199792" x="2209800" y="3681413"/>
          <p14:tracePt t="199826" x="2205038" y="3681413"/>
          <p14:tracePt t="199889" x="2133600" y="3681413"/>
          <p14:tracePt t="199949" x="2095500" y="3681413"/>
          <p14:tracePt t="199979" x="2085975" y="3681413"/>
          <p14:tracePt t="200031" x="2071688" y="3681413"/>
          <p14:tracePt t="200100" x="2000250" y="3671888"/>
          <p14:tracePt t="200558" x="1971675" y="3652838"/>
          <p14:tracePt t="200617" x="1962150" y="3643313"/>
          <p14:tracePt t="200674" x="1947863" y="3643313"/>
          <p14:tracePt t="200979" x="1947863" y="3633788"/>
          <p14:tracePt t="201365" x="2243138" y="3681413"/>
          <p14:tracePt t="201370" x="2347913" y="3695700"/>
          <p14:tracePt t="201434" x="4310063" y="4043363"/>
          <p14:tracePt t="201496" x="5243513" y="4119563"/>
          <p14:tracePt t="201554" x="6181725" y="4214813"/>
          <p14:tracePt t="201561" x="6243638" y="4224338"/>
          <p14:tracePt t="201584" x="6367463" y="4229100"/>
          <p14:tracePt t="201589" x="6396038" y="4229100"/>
          <p14:tracePt t="201592" x="6434138" y="4229100"/>
          <p14:tracePt t="201600" x="6462713" y="4229100"/>
          <p14:tracePt t="201624" x="6538913" y="4233863"/>
          <p14:tracePt t="201657" x="6624638" y="4248150"/>
          <p14:tracePt t="201659" x="6638925" y="4248150"/>
          <p14:tracePt t="201725" x="6924675" y="4295775"/>
          <p14:tracePt t="201729" x="6972300" y="4305300"/>
          <p14:tracePt t="201762" x="7029450" y="4305300"/>
          <p14:tracePt t="201806" x="7038975" y="4305300"/>
          <p14:tracePt t="201866" x="7181850" y="4305300"/>
          <p14:tracePt t="201984" x="7181850" y="4300538"/>
          <p14:tracePt t="202033" x="7153275" y="4281488"/>
          <p14:tracePt t="202089" x="6967538" y="4214813"/>
          <p14:tracePt t="202142" x="6762750" y="4195763"/>
          <p14:tracePt t="202147" x="6753225" y="4195763"/>
          <p14:tracePt t="202154" x="6738938" y="4195763"/>
          <p14:tracePt t="202194" x="6662738" y="4195763"/>
          <p14:tracePt t="202218" x="6572250" y="4195763"/>
          <p14:tracePt t="202246" x="6481763" y="4186238"/>
          <p14:tracePt t="202307" x="6462713" y="4186238"/>
          <p14:tracePt t="202397" x="6438900" y="4186238"/>
          <p14:tracePt t="204620" x="5876925" y="4181475"/>
          <p14:tracePt t="204622" x="5819775" y="4181475"/>
          <p14:tracePt t="204648" x="5614988" y="4167188"/>
          <p14:tracePt t="204700" x="5172075" y="4124325"/>
          <p14:tracePt t="204759" x="4872038" y="4076700"/>
          <p14:tracePt t="204765" x="4848225" y="4071938"/>
          <p14:tracePt t="204819" x="4695825" y="4029075"/>
          <p14:tracePt t="204852" x="4538663" y="3990975"/>
          <p14:tracePt t="204857" x="4505325" y="3976688"/>
          <p14:tracePt t="204866" x="4476750" y="3971925"/>
          <p14:tracePt t="204870" x="4443413" y="3962400"/>
          <p14:tracePt t="204892" x="4376738" y="3957638"/>
          <p14:tracePt t="204952" x="4162425" y="3933825"/>
          <p14:tracePt t="204978" x="4086225" y="3929063"/>
          <p14:tracePt t="205032" x="3986213" y="3919538"/>
          <p14:tracePt t="205110" x="3862388" y="3871913"/>
          <p14:tracePt t="205147" x="3829050" y="3857625"/>
          <p14:tracePt t="205154" x="3819525" y="3857625"/>
          <p14:tracePt t="205180" x="3776663" y="3857625"/>
          <p14:tracePt t="205231" x="3533775" y="3848100"/>
          <p14:tracePt t="205288" x="3305175" y="3843338"/>
          <p14:tracePt t="205292" x="3286125" y="3843338"/>
          <p14:tracePt t="205327" x="3243263" y="3838575"/>
          <p14:tracePt t="205383" x="3105150" y="3819525"/>
          <p14:tracePt t="205447" x="3028950" y="3814763"/>
          <p14:tracePt t="205485" x="2900363" y="3810000"/>
          <p14:tracePt t="205533" x="2862263" y="3810000"/>
          <p14:tracePt t="205601" x="2828925" y="3810000"/>
          <p14:tracePt t="205632" x="2819400" y="3810000"/>
          <p14:tracePt t="205701" x="2800350" y="3810000"/>
          <p14:tracePt t="205766" x="2662238" y="3905250"/>
          <p14:tracePt t="205820" x="2552700" y="3986213"/>
          <p14:tracePt t="205821" x="2528888" y="3995738"/>
          <p14:tracePt t="205874" x="2409825" y="4062413"/>
          <p14:tracePt t="205925" x="2252663" y="4133850"/>
          <p14:tracePt t="205928" x="2238375" y="4138613"/>
          <p14:tracePt t="205951" x="2190750" y="4157663"/>
          <p14:tracePt t="206002" x="2062163" y="4214813"/>
          <p14:tracePt t="206057" x="1943100" y="4252913"/>
          <p14:tracePt t="206083" x="1905000" y="4267200"/>
          <p14:tracePt t="206132" x="1814513" y="4281488"/>
          <p14:tracePt t="206163" x="1781175" y="4286250"/>
          <p14:tracePt t="206167" x="1776413" y="4286250"/>
          <p14:tracePt t="206196" x="1757363" y="4295775"/>
          <p14:tracePt t="206246" x="1738313" y="4295775"/>
          <p14:tracePt t="206275" x="1685925" y="4295775"/>
          <p14:tracePt t="206279" x="1681163" y="4295775"/>
          <p14:tracePt t="206302" x="1647825" y="4295775"/>
          <p14:tracePt t="206351" x="1638300" y="4295775"/>
          <p14:tracePt t="206381" x="1619250" y="4291013"/>
          <p14:tracePt t="206384" x="1600200" y="4286250"/>
          <p14:tracePt t="206405" x="1557338" y="4271963"/>
          <p14:tracePt t="206450" x="1476375" y="4252913"/>
          <p14:tracePt t="206477" x="1466850" y="4252913"/>
          <p14:tracePt t="206534" x="1385888" y="4200525"/>
          <p14:tracePt t="206587" x="1352550" y="4157663"/>
          <p14:tracePt t="206650" x="1323975" y="4076700"/>
          <p14:tracePt t="206711" x="1304925" y="4000500"/>
          <p14:tracePt t="206774" x="1304925" y="3938588"/>
          <p14:tracePt t="206808" x="1319213" y="3914775"/>
          <p14:tracePt t="206868" x="1333500" y="3895725"/>
          <p14:tracePt t="206899" x="1347788" y="3890963"/>
          <p14:tracePt t="206930" x="1357313" y="3890963"/>
          <p14:tracePt t="206959" x="1376363" y="3890963"/>
          <p14:tracePt t="206990" x="1395413" y="3890963"/>
          <p14:tracePt t="207024" x="1404938" y="3890963"/>
          <p14:tracePt t="207057" x="1419225" y="3890963"/>
          <p14:tracePt t="207109" x="1438275" y="3895725"/>
          <p14:tracePt t="207734" x="1443038" y="3910013"/>
          <p14:tracePt t="207773" x="1452563" y="3919538"/>
          <p14:tracePt t="207816" x="1452563" y="3929063"/>
          <p14:tracePt t="207945" x="1462088" y="3929063"/>
          <p14:tracePt t="207970" x="1466850" y="3929063"/>
          <p14:tracePt t="208009" x="1485900" y="3933825"/>
          <p14:tracePt t="208092" x="1543050" y="3957638"/>
          <p14:tracePt t="208151" x="1562100" y="3957638"/>
          <p14:tracePt t="208156" x="1571625" y="3962400"/>
          <p14:tracePt t="208184" x="1590675" y="3962400"/>
          <p14:tracePt t="208251" x="1619250" y="3962400"/>
          <p14:tracePt t="208291" x="1643063" y="3962400"/>
          <p14:tracePt t="208321" x="1647825" y="3962400"/>
          <p14:tracePt t="208444" x="1685925" y="3962400"/>
          <p14:tracePt t="208547" x="1714500" y="3962400"/>
          <p14:tracePt t="208610" x="1719263" y="3962400"/>
          <p14:tracePt t="208639" x="1738313" y="3962400"/>
          <p14:tracePt t="208744" x="1752600" y="3962400"/>
          <p14:tracePt t="208789" x="1762125" y="3962400"/>
          <p14:tracePt t="208824" x="1819275" y="3957638"/>
          <p14:tracePt t="208872" x="1833563" y="3957638"/>
          <p14:tracePt t="208941" x="1862138" y="3957638"/>
          <p14:tracePt t="208945" x="1871663" y="3957638"/>
          <p14:tracePt t="208974" x="1895475" y="3957638"/>
          <p14:tracePt t="208979" x="1900238" y="3957638"/>
          <p14:tracePt t="209023" x="1966913" y="3957638"/>
          <p14:tracePt t="209027" x="1985963" y="3957638"/>
          <p14:tracePt t="209052" x="2005013" y="3957638"/>
          <p14:tracePt t="209119" x="2062163" y="3957638"/>
          <p14:tracePt t="209122" x="2076450" y="3957638"/>
          <p14:tracePt t="209155" x="2105025" y="3957638"/>
          <p14:tracePt t="209194" x="2152650" y="3957638"/>
          <p14:tracePt t="209198" x="2171700" y="3957638"/>
          <p14:tracePt t="209231" x="2290763" y="3957638"/>
          <p14:tracePt t="209234" x="2328863" y="3957638"/>
          <p14:tracePt t="209246" x="2357438" y="3957638"/>
          <p14:tracePt t="209305" x="2419350" y="3952875"/>
          <p14:tracePt t="209369" x="2490788" y="3952875"/>
          <p14:tracePt t="209429" x="2495550" y="3952875"/>
          <p14:tracePt t="209514" x="2514600" y="3952875"/>
          <p14:tracePt t="210041" x="2495550" y="3952875"/>
          <p14:tracePt t="210046" x="2490788" y="3952875"/>
          <p14:tracePt t="210075" x="2462213" y="3957638"/>
          <p14:tracePt t="210111" x="2409825" y="3971925"/>
          <p14:tracePt t="210121" x="2400300" y="3971925"/>
          <p14:tracePt t="210163" x="2362200" y="3976688"/>
          <p14:tracePt t="210168" x="2347913" y="3981450"/>
          <p14:tracePt t="210171" x="2343150" y="3981450"/>
          <p14:tracePt t="210182" x="2333625" y="3981450"/>
          <p14:tracePt t="210210" x="2300288" y="3986213"/>
          <p14:tracePt t="210219" x="2290763" y="3986213"/>
          <p14:tracePt t="210252" x="2252663" y="3990975"/>
          <p14:tracePt t="210254" x="2228850" y="3990975"/>
          <p14:tracePt t="210319" x="2133600" y="4000500"/>
          <p14:tracePt t="210324" x="2124075" y="4000500"/>
          <p14:tracePt t="210329" x="2114550" y="4000500"/>
          <p14:tracePt t="210394" x="2057400" y="4010025"/>
          <p14:tracePt t="210398" x="2047875" y="4010025"/>
          <p14:tracePt t="210421" x="2000250" y="4010025"/>
          <p14:tracePt t="210452" x="1962150" y="4014788"/>
          <p14:tracePt t="210480" x="1938338" y="4014788"/>
          <p14:tracePt t="210511" x="1900238" y="4014788"/>
          <p14:tracePt t="210568" x="1790700" y="4014788"/>
          <p14:tracePt t="210601" x="1776413" y="4014788"/>
          <p14:tracePt t="210631" x="1762125" y="4014788"/>
          <p14:tracePt t="210679" x="1714500" y="4014788"/>
          <p14:tracePt t="210729" x="1685925" y="4014788"/>
          <p14:tracePt t="210801" x="1676400" y="4014788"/>
          <p14:tracePt t="210924" x="1662113" y="4014788"/>
          <p14:tracePt t="211196" x="1681163" y="4014788"/>
          <p14:tracePt t="211228" x="1700213" y="4014788"/>
          <p14:tracePt t="211280" x="1790700" y="4024313"/>
          <p14:tracePt t="211308" x="1804988" y="4024313"/>
          <p14:tracePt t="211356" x="1809750" y="4024313"/>
          <p14:tracePt t="211414" x="1862138" y="4019550"/>
          <p14:tracePt t="211444" x="1866900" y="4014788"/>
          <p14:tracePt t="211916" x="1905000" y="4014788"/>
          <p14:tracePt t="211982" x="1976438" y="4010025"/>
          <p14:tracePt t="212041" x="2128838" y="4005263"/>
          <p14:tracePt t="212132" x="2209800" y="4000500"/>
          <p14:tracePt t="212138" x="2214563" y="4000500"/>
          <p14:tracePt t="212198" x="2305050" y="4000500"/>
          <p14:tracePt t="212273" x="2324100" y="4000500"/>
          <p14:tracePt t="212342" x="2395538" y="4000500"/>
          <p14:tracePt t="212449" x="2433638" y="4000500"/>
          <p14:tracePt t="212478" x="2443163" y="4000500"/>
          <p14:tracePt t="212536" x="2552700" y="3981450"/>
          <p14:tracePt t="212543" x="2566988" y="3981450"/>
          <p14:tracePt t="212594" x="2581275" y="3981450"/>
          <p14:tracePt t="212647" x="2605088" y="3981450"/>
          <p14:tracePt t="212672" x="2638425" y="3981450"/>
          <p14:tracePt t="212704" x="2647950" y="3981450"/>
          <p14:tracePt t="212783" x="2671763" y="3981450"/>
          <p14:tracePt t="212809" x="2676525" y="3981450"/>
          <p14:tracePt t="213359" x="2824163" y="3981450"/>
          <p14:tracePt t="214196" x="2828925" y="3981450"/>
          <p14:tracePt t="214822" x="2809875" y="3990975"/>
          <p14:tracePt t="214867" x="2776538" y="4024313"/>
          <p14:tracePt t="214898" x="2752725" y="4033838"/>
          <p14:tracePt t="214919" x="2714625" y="4048125"/>
          <p14:tracePt t="214965" x="2609850" y="4100513"/>
          <p14:tracePt t="214993" x="2571750" y="4129088"/>
          <p14:tracePt t="214996" x="2562225" y="4133850"/>
          <p14:tracePt t="215024" x="2505075" y="4152900"/>
          <p14:tracePt t="215044" x="2471738" y="4157663"/>
          <p14:tracePt t="215072" x="2428875" y="4167188"/>
          <p14:tracePt t="215118" x="2371725" y="4171950"/>
          <p14:tracePt t="215121" x="2357438" y="4171950"/>
          <p14:tracePt t="215141" x="2314575" y="4176713"/>
          <p14:tracePt t="215167" x="2228850" y="4176713"/>
          <p14:tracePt t="215196" x="2157413" y="4176713"/>
          <p14:tracePt t="215225" x="2124075" y="4181475"/>
          <p14:tracePt t="215231" x="2109788" y="4181475"/>
          <p14:tracePt t="215279" x="2009775" y="4181475"/>
          <p14:tracePt t="215325" x="1905000" y="4181475"/>
          <p14:tracePt t="215372" x="1857375" y="4181475"/>
          <p14:tracePt t="215425" x="1766888" y="4157663"/>
          <p14:tracePt t="215475" x="1709738" y="4148138"/>
          <p14:tracePt t="215560" x="1657350" y="4138613"/>
          <p14:tracePt t="215652" x="1633538" y="4138613"/>
          <p14:tracePt t="215927" x="1652588" y="4148138"/>
          <p14:tracePt t="215959" x="1676400" y="4152900"/>
          <p14:tracePt t="215964" x="1681163" y="4152900"/>
          <p14:tracePt t="216055" x="1709738" y="4152900"/>
          <p14:tracePt t="216083" x="1714500" y="4152900"/>
          <p14:tracePt t="216346" x="1724025" y="4152900"/>
          <p14:tracePt t="216567" x="1804988" y="4152900"/>
          <p14:tracePt t="216612" x="1866900" y="4143375"/>
          <p14:tracePt t="216616" x="1871663" y="4143375"/>
          <p14:tracePt t="216637" x="1890713" y="4143375"/>
          <p14:tracePt t="216686" x="2162175" y="4143375"/>
          <p14:tracePt t="216756" x="2728913" y="4100513"/>
          <p14:tracePt t="216760" x="2928938" y="4081463"/>
          <p14:tracePt t="216763" x="3071813" y="4081463"/>
          <p14:tracePt t="216812" x="4157663" y="4052888"/>
          <p14:tracePt t="216842" x="4838700" y="4052888"/>
          <p14:tracePt t="216870" x="5162550" y="4052888"/>
          <p14:tracePt t="216924" x="5805488" y="4095750"/>
          <p14:tracePt t="216975" x="6367463" y="4157663"/>
          <p14:tracePt t="217032" x="6596063" y="4167188"/>
          <p14:tracePt t="217035" x="6600825" y="4167188"/>
          <p14:tracePt t="217150" x="6634163" y="4181475"/>
          <p14:tracePt t="217264" x="6634163" y="4195763"/>
          <p14:tracePt t="217327" x="6172200" y="4362450"/>
          <p14:tracePt t="217369" x="6000750" y="4424363"/>
          <p14:tracePt t="217400" x="5938838" y="4443413"/>
          <p14:tracePt t="217403" x="5905500" y="4448175"/>
          <p14:tracePt t="217452" x="5581650" y="4448175"/>
          <p14:tracePt t="217456" x="5514975" y="4448175"/>
          <p14:tracePt t="217481" x="5353050" y="4448175"/>
          <p14:tracePt t="217528" x="4967288" y="4462463"/>
          <p14:tracePt t="217529" x="4886325" y="4462463"/>
          <p14:tracePt t="217578" x="4410075" y="4462463"/>
          <p14:tracePt t="217626" x="4090988" y="4462463"/>
          <p14:tracePt t="217677" x="3719513" y="4462463"/>
          <p14:tracePt t="217681" x="3681413" y="4462463"/>
          <p14:tracePt t="217713" x="3552825" y="4462463"/>
          <p14:tracePt t="217716" x="3524250" y="4462463"/>
          <p14:tracePt t="217746" x="3386138" y="4452938"/>
          <p14:tracePt t="217803" x="3252788" y="4448175"/>
          <p14:tracePt t="217807" x="3243263" y="4448175"/>
          <p14:tracePt t="217858" x="3152775" y="4448175"/>
          <p14:tracePt t="217910" x="3067050" y="4438650"/>
          <p14:tracePt t="217913" x="3062288" y="4438650"/>
          <p14:tracePt t="217934" x="3038475" y="4433888"/>
          <p14:tracePt t="217984" x="2914650" y="4419600"/>
          <p14:tracePt t="218038" x="2867025" y="4414838"/>
          <p14:tracePt t="218070" x="2814638" y="4400550"/>
          <p14:tracePt t="218094" x="2719388" y="4381500"/>
          <p14:tracePt t="218148" x="2662238" y="4367213"/>
          <p14:tracePt t="218203" x="2614613" y="4362450"/>
          <p14:tracePt t="218205" x="2600325" y="4362450"/>
          <p14:tracePt t="218259" x="2590800" y="4362450"/>
          <p14:tracePt t="218290" x="2547938" y="4362450"/>
          <p14:tracePt t="218320" x="2466975" y="4357688"/>
          <p14:tracePt t="218354" x="2428875" y="4357688"/>
          <p14:tracePt t="218406" x="2405063" y="4357688"/>
          <p14:tracePt t="218461" x="2371725" y="4357688"/>
          <p14:tracePt t="218467" x="2366963" y="4352925"/>
          <p14:tracePt t="218489" x="2338388" y="4352925"/>
          <p14:tracePt t="218537" x="2324100" y="4348163"/>
          <p14:tracePt t="218620" x="2305050" y="4348163"/>
          <p14:tracePt t="218731" x="2271713" y="4333875"/>
          <p14:tracePt t="218779" x="2266950" y="4333875"/>
          <p14:tracePt t="218889" x="2262188" y="4333875"/>
          <p14:tracePt t="219017" x="2243138" y="4329113"/>
          <p14:tracePt t="219104" x="2243138" y="4324350"/>
          <p14:tracePt t="219623" x="2243138" y="4310063"/>
          <p14:tracePt t="219680" x="2328863" y="4271963"/>
          <p14:tracePt t="219681" x="2338388" y="4271963"/>
          <p14:tracePt t="219728" x="2357438" y="4271963"/>
          <p14:tracePt t="219779" x="2405063" y="4271963"/>
          <p14:tracePt t="219889" x="2528888" y="4252913"/>
          <p14:tracePt t="219949" x="2962275" y="4219575"/>
          <p14:tracePt t="219954" x="3019425" y="4219575"/>
          <p14:tracePt t="220001" x="3486150" y="4219575"/>
          <p14:tracePt t="220049" x="4067175" y="4219575"/>
          <p14:tracePt t="220102" x="4652963" y="4219575"/>
          <p14:tracePt t="220108" x="4729163" y="4219575"/>
          <p14:tracePt t="220132" x="4910138" y="4219575"/>
          <p14:tracePt t="220138" x="4967288" y="4219575"/>
          <p14:tracePt t="220164" x="5114925" y="4219575"/>
          <p14:tracePt t="220170" x="5191125" y="4219575"/>
          <p14:tracePt t="220190" x="5343525" y="4219575"/>
          <p14:tracePt t="220217" x="5819775" y="4238625"/>
          <p14:tracePt t="220264" x="6305550" y="4243388"/>
          <p14:tracePt t="220266" x="6324600" y="4243388"/>
          <p14:tracePt t="220322" x="6500813" y="4243388"/>
          <p14:tracePt t="220371" x="6581775" y="4243388"/>
          <p14:tracePt t="220421" x="6657975" y="4233863"/>
          <p14:tracePt t="220427" x="6681788" y="4229100"/>
          <p14:tracePt t="220460" x="6700838" y="4229100"/>
          <p14:tracePt t="220679" x="6696075" y="4229100"/>
          <p14:tracePt t="220781" x="6715125" y="4214813"/>
          <p14:tracePt t="220828" x="6777038" y="4195763"/>
          <p14:tracePt t="220877" x="6853238" y="4186238"/>
          <p14:tracePt t="220922" x="6991350" y="4181475"/>
          <p14:tracePt t="220964" x="6996113" y="4176713"/>
          <p14:tracePt t="221028" x="7024688" y="4171950"/>
          <p14:tracePt t="221218" x="6958013" y="4167188"/>
          <p14:tracePt t="221271" x="6891338" y="4167188"/>
          <p14:tracePt t="221320" x="6534150" y="4152900"/>
          <p14:tracePt t="221367" x="6348413" y="4148138"/>
          <p14:tracePt t="221371" x="6324600" y="4148138"/>
          <p14:tracePt t="221391" x="6238875" y="4148138"/>
          <p14:tracePt t="221442" x="6034088" y="4148138"/>
          <p14:tracePt t="221446" x="6015038" y="4148138"/>
          <p14:tracePt t="221467" x="5972175" y="4148138"/>
          <p14:tracePt t="221513" x="5905500" y="4148138"/>
          <p14:tracePt t="221562" x="5800725" y="4148138"/>
          <p14:tracePt t="221564" x="5772150" y="4148138"/>
          <p14:tracePt t="221617" x="5729288" y="4152900"/>
          <p14:tracePt t="223359" x="6515100" y="4110038"/>
          <p14:tracePt t="223384" x="6553200" y="4110038"/>
          <p14:tracePt t="223388" x="6562725" y="4110038"/>
          <p14:tracePt t="223407" x="6600825" y="4110038"/>
          <p14:tracePt t="223408" x="6619875" y="4110038"/>
          <p14:tracePt t="223436" x="6700838" y="4110038"/>
          <p14:tracePt t="223463" x="6772275" y="4110038"/>
          <p14:tracePt t="223484" x="6810375" y="4110038"/>
          <p14:tracePt t="223529" x="6919913" y="4114800"/>
          <p14:tracePt t="223557" x="7000875" y="4129088"/>
          <p14:tracePt t="223559" x="7038975" y="4129088"/>
          <p14:tracePt t="223580" x="7091363" y="4133850"/>
          <p14:tracePt t="223622" x="7167563" y="4138613"/>
          <p14:tracePt t="223664" x="7210425" y="4138613"/>
          <p14:tracePt t="223701" x="7310438" y="4138613"/>
          <p14:tracePt t="223756" x="7348538" y="4138613"/>
          <p14:tracePt t="224265" x="7329488" y="4167188"/>
          <p14:tracePt t="224310" x="7300913" y="4210050"/>
          <p14:tracePt t="224335" x="7291388" y="4214813"/>
          <p14:tracePt t="224382" x="7277100" y="4252913"/>
          <p14:tracePt t="224385" x="7272338" y="4262438"/>
          <p14:tracePt t="224404" x="7258050" y="4276725"/>
          <p14:tracePt t="224408" x="7253288" y="4286250"/>
          <p14:tracePt t="224415" x="7248525" y="4300538"/>
          <p14:tracePt t="224434" x="7239000" y="4314825"/>
          <p14:tracePt t="224435" x="7229475" y="4324350"/>
          <p14:tracePt t="224444" x="7224713" y="4343400"/>
          <p14:tracePt t="224486" x="7224713" y="4376738"/>
          <p14:tracePt t="224489" x="7224713" y="4381500"/>
          <p14:tracePt t="224534" x="7224713" y="4410075"/>
          <p14:tracePt t="224578" x="7224713" y="4452938"/>
          <p14:tracePt t="224621" x="7224713" y="4495800"/>
          <p14:tracePt t="224647" x="7224713" y="4519613"/>
          <p14:tracePt t="224668" x="7224713" y="4543425"/>
          <p14:tracePt t="224715" x="7224713" y="4605338"/>
          <p14:tracePt t="224759" x="7229475" y="4657725"/>
          <p14:tracePt t="224800" x="7229475" y="4676775"/>
          <p14:tracePt t="224833" x="7229475" y="4686300"/>
          <p14:tracePt t="224873" x="7234238" y="4695825"/>
          <p14:tracePt t="224897" x="7239000" y="4705350"/>
          <p14:tracePt t="224939" x="7243763" y="4733925"/>
          <p14:tracePt t="224981" x="7248525" y="4776788"/>
          <p14:tracePt t="225024" x="7262813" y="4843463"/>
          <p14:tracePt t="225063" x="7267575" y="4895850"/>
          <p14:tracePt t="225104" x="7272338" y="4929188"/>
          <p14:tracePt t="225153" x="7272338" y="4948238"/>
          <p14:tracePt t="225180" x="7277100" y="4962525"/>
          <p14:tracePt t="225244" x="7277100" y="4976813"/>
          <p14:tracePt t="225761" x="7277100" y="4967288"/>
          <p14:tracePt t="225804" x="7272338" y="4948238"/>
          <p14:tracePt t="225845" x="7267575" y="4929188"/>
          <p14:tracePt t="225886" x="7258050" y="4914900"/>
          <p14:tracePt t="225912" x="7248525" y="4895850"/>
          <p14:tracePt t="225952" x="7239000" y="4886325"/>
          <p14:tracePt t="225976" x="7234238" y="4881563"/>
          <p14:tracePt t="226012" x="7219950" y="4867275"/>
          <p14:tracePt t="226038" x="7215188" y="4862513"/>
          <p14:tracePt t="226076" x="7215188" y="4857750"/>
          <p14:tracePt t="226099" x="7210425" y="4857750"/>
          <p14:tracePt t="226140" x="7200900" y="4852988"/>
          <p14:tracePt t="226809" x="7196138" y="4862513"/>
          <p14:tracePt t="226858" x="7186613" y="4895850"/>
          <p14:tracePt t="226907" x="7096125" y="4962525"/>
          <p14:tracePt t="226959" x="6858000" y="5005388"/>
          <p14:tracePt t="226965" x="6800850" y="5005388"/>
          <p14:tracePt t="226991" x="6577013" y="5019675"/>
          <p14:tracePt t="227038" x="6081713" y="5062538"/>
          <p14:tracePt t="227040" x="5995988" y="5076825"/>
          <p14:tracePt t="227062" x="5743575" y="5100638"/>
          <p14:tracePt t="227118" x="4986338" y="5157788"/>
          <p14:tracePt t="227150" x="4562475" y="5191125"/>
          <p14:tracePt t="227154" x="4457700" y="5200650"/>
          <p14:tracePt t="227202" x="3824288" y="5248275"/>
          <p14:tracePt t="227258" x="3233738" y="5253038"/>
          <p14:tracePt t="227309" x="2933700" y="5210175"/>
          <p14:tracePt t="227357" x="2638425" y="5153025"/>
          <p14:tracePt t="227430" x="2286000" y="5124450"/>
          <p14:tracePt t="227495" x="2119313" y="5067300"/>
          <p14:tracePt t="227497" x="2100263" y="5062538"/>
          <p14:tracePt t="227554" x="2076450" y="5048250"/>
          <p14:tracePt t="227557" x="2071688" y="5043488"/>
          <p14:tracePt t="227589" x="1947863" y="5000625"/>
          <p14:tracePt t="227594" x="1909763" y="4976813"/>
          <p14:tracePt t="227601" x="1876425" y="4972050"/>
          <p14:tracePt t="227633" x="1795463" y="4948238"/>
          <p14:tracePt t="227739" x="1724025" y="4938713"/>
          <p14:tracePt t="227787" x="1695450" y="4933950"/>
          <p14:tracePt t="227882" x="1638300" y="4933950"/>
          <p14:tracePt t="227886" x="1624013" y="4933950"/>
          <p14:tracePt t="227914" x="1571625" y="4929188"/>
          <p14:tracePt t="227918" x="1552575" y="4929188"/>
          <p14:tracePt t="227944" x="1528763" y="4929188"/>
          <p14:tracePt t="227995" x="1385888" y="4943475"/>
          <p14:tracePt t="228047" x="1181100" y="4976813"/>
          <p14:tracePt t="228093" x="1166813" y="4986338"/>
          <p14:tracePt t="228321" x="1176338" y="4986338"/>
          <p14:tracePt t="228351" x="1214438" y="4967288"/>
          <p14:tracePt t="228426" x="1328738" y="4914900"/>
          <p14:tracePt t="228429" x="1366838" y="4910138"/>
          <p14:tracePt t="228479" x="1495425" y="4891088"/>
          <p14:tracePt t="228524" x="1576388" y="4881563"/>
          <p14:tracePt t="228569" x="1657350" y="4876800"/>
          <p14:tracePt t="228600" x="1676400" y="4876800"/>
          <p14:tracePt t="228647" x="1757363" y="4876800"/>
          <p14:tracePt t="228694" x="1824038" y="4876800"/>
          <p14:tracePt t="228759" x="1885950" y="4876800"/>
          <p14:tracePt t="228813" x="1938338" y="4876800"/>
          <p14:tracePt t="228851" x="1947863" y="4876800"/>
          <p14:tracePt t="229031" x="1933575" y="4886325"/>
          <p14:tracePt t="229088" x="1838325" y="4910138"/>
          <p14:tracePt t="229161" x="1714500" y="4919663"/>
          <p14:tracePt t="229164" x="1704975" y="4919663"/>
          <p14:tracePt t="229188" x="1681163" y="4919663"/>
          <p14:tracePt t="229219" x="1619250" y="4919663"/>
          <p14:tracePt t="229275" x="1552575" y="4924425"/>
          <p14:tracePt t="229306" x="1533525" y="4924425"/>
          <p14:tracePt t="229354" x="1504950" y="4924425"/>
          <p14:tracePt t="229401" x="1495425" y="4924425"/>
          <p14:tracePt t="229642" x="1576388" y="4924425"/>
          <p14:tracePt t="229689" x="1685925" y="4924425"/>
          <p14:tracePt t="229726" x="1762125" y="4924425"/>
          <p14:tracePt t="229758" x="1814513" y="4924425"/>
          <p14:tracePt t="229781" x="1847850" y="4924425"/>
          <p14:tracePt t="229784" x="1852613" y="4924425"/>
          <p14:tracePt t="229793" x="1866900" y="4919663"/>
          <p14:tracePt t="229814" x="1890713" y="4919663"/>
          <p14:tracePt t="229829" x="1895475" y="4919663"/>
          <p14:tracePt t="229873" x="1905000" y="4919663"/>
          <p14:tracePt t="229932" x="1914525" y="4919663"/>
          <p14:tracePt t="229980" x="1919288" y="4919663"/>
          <p14:tracePt t="230246" x="1919288" y="4929188"/>
          <p14:tracePt t="230274" x="1919288" y="4938713"/>
          <p14:tracePt t="230296" x="1919288" y="4948238"/>
          <p14:tracePt t="230342" x="1919288" y="4986338"/>
          <p14:tracePt t="230387" x="1876425" y="5043488"/>
          <p14:tracePt t="230414" x="1824038" y="5095875"/>
          <p14:tracePt t="230436" x="1804988" y="5110163"/>
          <p14:tracePt t="230484" x="1747838" y="5148263"/>
          <p14:tracePt t="230548" x="1657350" y="5210175"/>
          <p14:tracePt t="230596" x="1562100" y="5262563"/>
          <p14:tracePt t="230641" x="1528763" y="5272088"/>
          <p14:tracePt t="231104" x="1552575" y="5272088"/>
          <p14:tracePt t="231161" x="1571625" y="5272088"/>
          <p14:tracePt t="231237" x="1619250" y="5276850"/>
          <p14:tracePt t="231320" x="1633538" y="5276850"/>
          <p14:tracePt t="231324" x="1638300" y="5281613"/>
          <p14:tracePt t="231350" x="1652588" y="5281613"/>
          <p14:tracePt t="231391" x="1652588" y="5286375"/>
          <p14:tracePt t="231562" x="1685925" y="5286375"/>
          <p14:tracePt t="231606" x="1700213" y="5286375"/>
          <p14:tracePt t="231654" x="1728788" y="5286375"/>
          <p14:tracePt t="231710" x="1776413" y="5286375"/>
          <p14:tracePt t="231714" x="1800225" y="5276850"/>
          <p14:tracePt t="231779" x="1881188" y="5238750"/>
          <p14:tracePt t="231827" x="1905000" y="5210175"/>
          <p14:tracePt t="231872" x="1909763" y="5186363"/>
          <p14:tracePt t="231898" x="1909763" y="5181600"/>
          <p14:tracePt t="231961" x="1909763" y="5172075"/>
          <p14:tracePt t="231984" x="1909763" y="5162550"/>
          <p14:tracePt t="232027" x="1909763" y="5157788"/>
          <p14:tracePt t="232088" x="1885950" y="5157788"/>
          <p14:tracePt t="232136" x="1833563" y="5176838"/>
          <p14:tracePt t="232163" x="1819275" y="5186363"/>
          <p14:tracePt t="232195" x="1800225" y="5191125"/>
          <p14:tracePt t="232292" x="1838325" y="5200650"/>
          <p14:tracePt t="232320" x="1905000" y="5224463"/>
          <p14:tracePt t="232353" x="1957388" y="5233988"/>
          <p14:tracePt t="232383" x="2033588" y="5233988"/>
          <p14:tracePt t="232431" x="2286000" y="5233988"/>
          <p14:tracePt t="232492" x="2400300" y="5219700"/>
          <p14:tracePt t="232525" x="2662238" y="5219700"/>
          <p14:tracePt t="232545" x="3019425" y="5214938"/>
          <p14:tracePt t="232592" x="3738563" y="5162550"/>
          <p14:tracePt t="232637" x="4276725" y="5138738"/>
          <p14:tracePt t="232693" x="4905375" y="5138738"/>
          <p14:tracePt t="232695" x="4972050" y="5138738"/>
          <p14:tracePt t="232719" x="5091113" y="5138738"/>
          <p14:tracePt t="232770" x="5334000" y="5100638"/>
          <p14:tracePt t="232776" x="5353050" y="5095875"/>
          <p14:tracePt t="232795" x="5376863" y="5091113"/>
          <p14:tracePt t="232824" x="5448300" y="5072063"/>
          <p14:tracePt t="232852" x="5486400" y="5062538"/>
          <p14:tracePt t="233329" x="6243638" y="4752975"/>
          <p14:tracePt t="233353" x="6310313" y="4724400"/>
          <p14:tracePt t="233354" x="6329363" y="4719638"/>
          <p14:tracePt t="233399" x="6391275" y="4695825"/>
          <p14:tracePt t="233446" x="6448425" y="4681538"/>
          <p14:tracePt t="233474" x="6462713" y="4676775"/>
          <p14:tracePt t="233496" x="6491288" y="4672013"/>
          <p14:tracePt t="233548" x="6586538" y="4672013"/>
          <p14:tracePt t="233635" x="6619875" y="4672013"/>
          <p14:tracePt t="233684" x="6629400" y="4672013"/>
          <p14:tracePt t="233987" x="6638925" y="4672013"/>
          <p14:tracePt t="234261" x="6610350" y="4686300"/>
          <p14:tracePt t="234305" x="6557963" y="4710113"/>
          <p14:tracePt t="234310" x="6543675" y="4714875"/>
          <p14:tracePt t="234314" x="6538913" y="4714875"/>
          <p14:tracePt t="234360" x="6486525" y="4733925"/>
          <p14:tracePt t="234367" x="6467475" y="4733925"/>
          <p14:tracePt t="234385" x="6434138" y="4743450"/>
          <p14:tracePt t="234412" x="6343650" y="4762500"/>
          <p14:tracePt t="234431" x="6300788" y="4776788"/>
          <p14:tracePt t="234469" x="6191250" y="4795838"/>
          <p14:tracePt t="234510" x="6119813" y="4824413"/>
          <p14:tracePt t="234553" x="6100763" y="4829175"/>
          <p14:tracePt t="234556" x="6096000" y="4833938"/>
          <p14:tracePt t="234611" x="6081713" y="4838700"/>
          <p14:tracePt t="234651" x="6067425" y="4843463"/>
          <p14:tracePt t="234682" x="6053138" y="4848225"/>
          <p14:tracePt t="234699" x="6048375" y="4848225"/>
          <p14:tracePt t="234744" x="6029325" y="4857750"/>
          <p14:tracePt t="234789" x="5981700" y="4891088"/>
          <p14:tracePt t="234811" x="5938838" y="4910138"/>
          <p14:tracePt t="234853" x="5881688" y="4953000"/>
          <p14:tracePt t="234856" x="5881688" y="4957763"/>
          <p14:tracePt t="234882" x="5867400" y="4962525"/>
          <p14:tracePt t="234942" x="5853113" y="4972050"/>
          <p14:tracePt t="235170" x="5843588" y="4986338"/>
          <p14:tracePt t="235218" x="5838825" y="4995863"/>
          <p14:tracePt t="235794" x="6029325" y="4981575"/>
          <p14:tracePt t="235825" x="6091238" y="4967288"/>
          <p14:tracePt t="235886" x="6272213" y="4933950"/>
          <p14:tracePt t="235940" x="6381750" y="4914900"/>
          <p14:tracePt t="235944" x="6391275" y="4910138"/>
          <p14:tracePt t="235966" x="6424613" y="4895850"/>
          <p14:tracePt t="236008" x="6467475" y="4891088"/>
          <p14:tracePt t="236012" x="6472238" y="4891088"/>
          <p14:tracePt t="236033" x="6481763" y="4886325"/>
          <p14:tracePt t="236101" x="6491288" y="4886325"/>
          <p14:tracePt t="236148" x="6500813" y="4867275"/>
          <p14:tracePt t="236195" x="6519863" y="4829175"/>
          <p14:tracePt t="236197" x="6519863" y="4819650"/>
          <p14:tracePt t="236218" x="6524625" y="4795838"/>
          <p14:tracePt t="236219" x="6529388" y="4781550"/>
          <p14:tracePt t="236230" x="6534150" y="4762500"/>
          <p14:tracePt t="236250" x="6543675" y="4729163"/>
          <p14:tracePt t="236296" x="6553200" y="4672013"/>
          <p14:tracePt t="236367" x="6562725" y="4629150"/>
          <p14:tracePt t="236371" x="6562725" y="4624388"/>
          <p14:tracePt t="236391" x="6562725" y="4610100"/>
          <p14:tracePt t="236439" x="6567488" y="4576763"/>
          <p14:tracePt t="236482" x="6567488" y="4533900"/>
          <p14:tracePt t="236507" x="6567488" y="4514850"/>
          <p14:tracePt t="236553" x="6572250" y="4481513"/>
          <p14:tracePt t="236601" x="6572250" y="4462463"/>
          <p14:tracePt t="236695" x="6572250" y="4438650"/>
          <p14:tracePt t="236782" x="6572250" y="4395788"/>
          <p14:tracePt t="236809" x="6572250" y="4371975"/>
          <p14:tracePt t="236860" x="6577013" y="4286250"/>
          <p14:tracePt t="236864" x="6577013" y="4267200"/>
          <p14:tracePt t="236885" x="6581775" y="4248150"/>
          <p14:tracePt t="237106" x="6581775" y="4295775"/>
          <p14:tracePt t="237163" x="6591300" y="4362450"/>
          <p14:tracePt t="237167" x="6596063" y="4376738"/>
          <p14:tracePt t="237233" x="6600825" y="4581525"/>
          <p14:tracePt t="237299" x="6610350" y="4748213"/>
          <p14:tracePt t="237337" x="6610350" y="4819650"/>
          <p14:tracePt t="237403" x="6610350" y="4848225"/>
          <p14:tracePt t="237495" x="6610350" y="4852988"/>
          <p14:tracePt t="238432" x="6610350" y="4772025"/>
          <p14:tracePt t="238460" x="6610350" y="4757738"/>
          <p14:tracePt t="238513" x="6610350" y="4695825"/>
          <p14:tracePt t="238571" x="6610350" y="4657725"/>
          <p14:tracePt t="238624" x="6610350" y="4624388"/>
          <p14:tracePt t="238682" x="6610350" y="4591050"/>
          <p14:tracePt t="238741" x="6610350" y="4552950"/>
          <p14:tracePt t="238774" x="6610350" y="4538663"/>
          <p14:tracePt t="238779" x="6610350" y="4533900"/>
          <p14:tracePt t="238829" x="6610350" y="4514850"/>
          <p14:tracePt t="238874" x="6610350" y="4500563"/>
          <p14:tracePt t="238921" x="6610350" y="4476750"/>
          <p14:tracePt t="238968" x="6610350" y="4462463"/>
          <p14:tracePt t="238993" x="6610350" y="4457700"/>
          <p14:tracePt t="239038" x="6610350" y="4452938"/>
          <p14:tracePt t="239078" x="6610350" y="4448175"/>
          <p14:tracePt t="239138" x="6610350" y="4438650"/>
          <p14:tracePt t="239451" x="6610350" y="4410075"/>
          <p14:tracePt t="239516" x="6605588" y="4386263"/>
          <p14:tracePt t="239560" x="6600825" y="4367213"/>
          <p14:tracePt t="239604" x="6596063" y="4333875"/>
          <p14:tracePt t="239629" x="6591300" y="4333875"/>
          <p14:tracePt t="239703" x="6591300" y="4329113"/>
          <p14:tracePt t="240390" x="6591300" y="4352925"/>
          <p14:tracePt t="240437" x="6591300" y="4362450"/>
          <p14:tracePt t="240821" x="6591300" y="4367213"/>
          <p14:tracePt t="240867" x="6591300" y="4381500"/>
          <p14:tracePt t="240895" x="6591300" y="4391025"/>
          <p14:tracePt t="240932" x="6591300" y="4400550"/>
          <p14:tracePt t="240979" x="6586538" y="4448175"/>
          <p14:tracePt t="241031" x="6581775" y="4514850"/>
          <p14:tracePt t="241076" x="6572250" y="4586288"/>
          <p14:tracePt t="241102" x="6567488" y="4600575"/>
          <p14:tracePt t="241145" x="6562725" y="4633913"/>
          <p14:tracePt t="241149" x="6562725" y="4643438"/>
          <p14:tracePt t="241168" x="6557963" y="4652963"/>
          <p14:tracePt t="241302" x="6557963" y="4672013"/>
          <p14:tracePt t="241327" x="6553200" y="4681538"/>
          <p14:tracePt t="241369" x="6548438" y="4700588"/>
          <p14:tracePt t="241397" x="6548438" y="4714875"/>
          <p14:tracePt t="241418" x="6543675" y="4719638"/>
          <p14:tracePt t="241465" x="6543675" y="4733925"/>
          <p14:tracePt t="241491" x="6538913" y="4762500"/>
          <p14:tracePt t="241537" x="6538913" y="4781550"/>
          <p14:tracePt t="241591" x="6529388" y="4833938"/>
          <p14:tracePt t="241649" x="6524625" y="4886325"/>
          <p14:tracePt t="241700" x="6519863" y="4929188"/>
          <p14:tracePt t="241759" x="6515100" y="4957763"/>
          <p14:tracePt t="241787" x="6515100" y="4976813"/>
          <p14:tracePt t="241818" x="6510338" y="4991100"/>
          <p14:tracePt t="241845" x="6510338" y="5010150"/>
          <p14:tracePt t="241899" x="6510338" y="5033963"/>
          <p14:tracePt t="241931" x="6510338" y="5053013"/>
          <p14:tracePt t="241962" x="6505575" y="5062538"/>
          <p14:tracePt t="241984" x="6505575" y="5086350"/>
          <p14:tracePt t="242029" x="6500813" y="5105400"/>
          <p14:tracePt t="242076" x="6496050" y="5129213"/>
          <p14:tracePt t="242150" x="6496050" y="5148263"/>
          <p14:tracePt t="242325" x="6496050" y="5157788"/>
          <p14:tracePt t="242370" x="6496050" y="5167313"/>
          <p14:tracePt t="242490" x="6496050" y="5172075"/>
          <p14:tracePt t="243711" x="6519863" y="5153025"/>
          <p14:tracePt t="243714" x="6529388" y="5148263"/>
          <p14:tracePt t="243766" x="6562725" y="5133975"/>
          <p14:tracePt t="243808" x="6577013" y="5124450"/>
          <p14:tracePt t="244228" x="6653213" y="5110163"/>
          <p14:tracePt t="244272" x="6700838" y="5100638"/>
          <p14:tracePt t="244275" x="6710363" y="5095875"/>
          <p14:tracePt t="244320" x="6781800" y="5091113"/>
          <p14:tracePt t="244352" x="6834188" y="5086350"/>
          <p14:tracePt t="244357" x="6848475" y="5086350"/>
          <p14:tracePt t="244405" x="6915150" y="5072063"/>
          <p14:tracePt t="244458" x="7005638" y="5062538"/>
          <p14:tracePt t="244462" x="7015163" y="5062538"/>
          <p14:tracePt t="244481" x="7038975" y="5062538"/>
          <p14:tracePt t="244531" x="7110413" y="5062538"/>
          <p14:tracePt t="244572" x="7143750" y="5062538"/>
          <p14:tracePt t="244574" x="7153275" y="5062538"/>
          <p14:tracePt t="244593" x="7177088" y="5062538"/>
          <p14:tracePt t="244619" x="7196138" y="5062538"/>
          <p14:tracePt t="244818" x="7205663" y="5062538"/>
          <p14:tracePt t="244840" x="7215188" y="5062538"/>
          <p14:tracePt t="244932" x="7234238" y="5062538"/>
          <p14:tracePt t="244973" x="7234238" y="5057775"/>
          <p14:tracePt t="245327" x="7272338" y="5057775"/>
          <p14:tracePt t="245418" x="7291388" y="5057775"/>
          <p14:tracePt t="245446" x="7300913" y="5057775"/>
          <p14:tracePt t="245523" x="7343775" y="5053013"/>
          <p14:tracePt t="245573" x="7362825" y="5048250"/>
          <p14:tracePt t="246069" x="7358063" y="5053013"/>
          <p14:tracePt t="246138" x="7343775" y="5067300"/>
          <p14:tracePt t="246186" x="7319963" y="5081588"/>
          <p14:tracePt t="246231" x="7296150" y="5086350"/>
          <p14:tracePt t="246260" x="7281863" y="5091113"/>
          <p14:tracePt t="246262" x="7277100" y="5091113"/>
          <p14:tracePt t="246280" x="7272338" y="5095875"/>
          <p14:tracePt t="246308" x="7253288" y="5095875"/>
          <p14:tracePt t="246354" x="7215188" y="5100638"/>
          <p14:tracePt t="246383" x="7191375" y="5105400"/>
          <p14:tracePt t="246412" x="7172325" y="5105400"/>
          <p14:tracePt t="246445" x="7100888" y="5110163"/>
          <p14:tracePt t="246465" x="7043738" y="5114925"/>
          <p14:tracePt t="246512" x="6943725" y="5124450"/>
          <p14:tracePt t="246558" x="6819900" y="5124450"/>
          <p14:tracePt t="246587" x="6648450" y="5124450"/>
          <p14:tracePt t="246610" x="6591300" y="5124450"/>
          <p14:tracePt t="246641" x="6462713" y="5124450"/>
          <p14:tracePt t="246680" x="6286500" y="5124450"/>
          <p14:tracePt t="246764" x="6005513" y="5110163"/>
          <p14:tracePt t="246802" x="5867400" y="5095875"/>
          <p14:tracePt t="246809" x="5843588" y="5095875"/>
          <p14:tracePt t="246836" x="5791200" y="5091113"/>
          <p14:tracePt t="246888" x="5538788" y="5072063"/>
          <p14:tracePt t="246952" x="5434013" y="5062538"/>
          <p14:tracePt t="246998" x="5319713" y="5048250"/>
          <p14:tracePt t="247047" x="5281613" y="5043488"/>
          <p14:tracePt t="247086" x="5224463" y="5043488"/>
          <p14:tracePt t="247140" x="5143500" y="5033963"/>
          <p14:tracePt t="247191" x="5072063" y="5029200"/>
          <p14:tracePt t="247244" x="4905375" y="5014913"/>
          <p14:tracePt t="247294" x="4857750" y="5010150"/>
          <p14:tracePt t="247323" x="4762500" y="5005388"/>
          <p14:tracePt t="247375" x="4729163" y="5000625"/>
          <p14:tracePt t="247422" x="4676775" y="5000625"/>
          <p14:tracePt t="247425" x="4667250" y="5000625"/>
          <p14:tracePt t="247447" x="4643438" y="5000625"/>
          <p14:tracePt t="247495" x="4638675" y="5000625"/>
          <p14:tracePt t="247543" x="4629150" y="5000625"/>
          <p14:tracePt t="247713" x="4724400" y="4995863"/>
          <p14:tracePt t="247777" x="4933950" y="4995863"/>
          <p14:tracePt t="247809" x="5129213" y="5005388"/>
          <p14:tracePt t="247843" x="5186363" y="5005388"/>
          <p14:tracePt t="247845" x="5200650" y="5005388"/>
          <p14:tracePt t="247900" x="5410200" y="5010150"/>
          <p14:tracePt t="247905" x="5448300" y="5010150"/>
          <p14:tracePt t="247929" x="5553075" y="5010150"/>
          <p14:tracePt t="247991" x="5672138" y="5010150"/>
          <p14:tracePt t="247996" x="5691188" y="5010150"/>
          <p14:tracePt t="248028" x="5815013" y="5010150"/>
          <p14:tracePt t="248072" x="6019800" y="5010150"/>
          <p14:tracePt t="248117" x="6119813" y="5010150"/>
          <p14:tracePt t="248142" x="6200775" y="5010150"/>
          <p14:tracePt t="248145" x="6229350" y="5010150"/>
          <p14:tracePt t="248152" x="6248400" y="5010150"/>
          <p14:tracePt t="248180" x="6315075" y="5010150"/>
          <p14:tracePt t="248184" x="6353175" y="5010150"/>
          <p14:tracePt t="248216" x="6457950" y="5010150"/>
          <p14:tracePt t="248218" x="6472238" y="5010150"/>
          <p14:tracePt t="248260" x="6619875" y="5010150"/>
          <p14:tracePt t="248313" x="6743700" y="5010150"/>
          <p14:tracePt t="248369" x="6872288" y="5010150"/>
          <p14:tracePt t="248427" x="6938963" y="5010150"/>
          <p14:tracePt t="248460" x="6948488" y="5010150"/>
          <p14:tracePt t="248482" x="6991350" y="5010150"/>
          <p14:tracePt t="248537" x="7058025" y="5010150"/>
          <p14:tracePt t="248543" x="7067550" y="5010150"/>
          <p14:tracePt t="248591" x="7105650" y="5010150"/>
          <p14:tracePt t="248648" x="7153275" y="5010150"/>
          <p14:tracePt t="248682" x="7172325" y="5010150"/>
          <p14:tracePt t="248685" x="7177088" y="5010150"/>
          <p14:tracePt t="248711" x="7200900" y="5010150"/>
          <p14:tracePt t="248715" x="7205663" y="5010150"/>
          <p14:tracePt t="248739" x="7215188" y="5010150"/>
          <p14:tracePt t="248771" x="7219950" y="5010150"/>
          <p14:tracePt t="248818" x="7248525" y="5010150"/>
          <p14:tracePt t="248822" x="7262813" y="5010150"/>
          <p14:tracePt t="248853" x="7305675" y="5010150"/>
          <p14:tracePt t="248907" x="7358063" y="5010150"/>
          <p14:tracePt t="248909" x="7362825" y="5010150"/>
          <p14:tracePt t="248958" x="7386638" y="5010150"/>
          <p14:tracePt t="248981" x="7410450" y="5010150"/>
          <p14:tracePt t="249011" x="7439025" y="5010150"/>
          <p14:tracePt t="249040" x="7500938" y="5010150"/>
          <p14:tracePt t="249061" x="7539038" y="5010150"/>
          <p14:tracePt t="249108" x="7596188" y="5010150"/>
          <p14:tracePt t="249155" x="7653338" y="5010150"/>
          <p14:tracePt t="249201" x="7748588" y="5010150"/>
          <p14:tracePt t="249226" x="7772400" y="5010150"/>
          <p14:tracePt t="249293" x="7805738" y="5010150"/>
          <p14:tracePt t="249320" x="7810500" y="5010150"/>
          <p14:tracePt t="249388" x="7843838" y="5010150"/>
          <p14:tracePt t="249440" x="7853363" y="5010150"/>
          <p14:tracePt t="249513" x="7881938" y="5010150"/>
          <p14:tracePt t="250244" x="7900988" y="5010150"/>
          <p14:tracePt t="250272" x="7920038" y="5010150"/>
          <p14:tracePt t="250319" x="7924800" y="5010150"/>
          <p14:tracePt t="250370" x="7972425" y="5005388"/>
          <p14:tracePt t="250371" x="7981950" y="5005388"/>
          <p14:tracePt t="250390" x="8001000" y="5005388"/>
          <p14:tracePt t="250418" x="8020050" y="5005388"/>
          <p14:tracePt t="250443" x="8024813" y="5005388"/>
          <p14:tracePt t="250490" x="8029575" y="5000625"/>
          <p14:tracePt t="250648" x="8039100" y="5000625"/>
          <p14:tracePt t="251480" x="8034338" y="5000625"/>
          <p14:tracePt t="251508" x="8005763" y="5014913"/>
          <p14:tracePt t="251537" x="7962900" y="5029200"/>
          <p14:tracePt t="251559" x="7877175" y="5043488"/>
          <p14:tracePt t="251617" x="7477125" y="5100638"/>
          <p14:tracePt t="251673" x="6938963" y="5153025"/>
          <p14:tracePt t="251727" x="6348413" y="5186363"/>
          <p14:tracePt t="251731" x="6243638" y="5186363"/>
          <p14:tracePt t="251763" x="5657850" y="5195888"/>
          <p14:tracePt t="251792" x="5248275" y="5205413"/>
          <p14:tracePt t="251820" x="4914900" y="5233988"/>
          <p14:tracePt t="251854" x="4638675" y="5257800"/>
          <p14:tracePt t="251882" x="4371975" y="5262563"/>
          <p14:tracePt t="251904" x="4281488" y="5272088"/>
          <p14:tracePt t="251948" x="4048125" y="5286375"/>
          <p14:tracePt t="251992" x="3871913" y="5295900"/>
          <p14:tracePt t="251999" x="3843338" y="5305425"/>
          <p14:tracePt t="252019" x="3790950" y="5310188"/>
          <p14:tracePt t="252022" x="3738563" y="5314950"/>
          <p14:tracePt t="252051" x="3629025" y="5329238"/>
          <p14:tracePt t="252056" x="3590925" y="5338763"/>
          <p14:tracePt t="252084" x="3486150" y="5357813"/>
          <p14:tracePt t="252105" x="3405188" y="5372100"/>
          <p14:tracePt t="252151" x="3252788" y="5405438"/>
          <p14:tracePt t="252179" x="3190875" y="5414963"/>
          <p14:tracePt t="252222" x="3162300" y="5414963"/>
          <p14:tracePt t="252265" x="3086100" y="5434013"/>
          <p14:tracePt t="252308" x="2995613" y="5443538"/>
          <p14:tracePt t="252336" x="2900363" y="5457825"/>
          <p14:tracePt t="252340" x="2881313" y="5457825"/>
          <p14:tracePt t="252390" x="2771775" y="5457825"/>
          <p14:tracePt t="252435" x="2619375" y="5462588"/>
          <p14:tracePt t="252479" x="2405063" y="5481638"/>
          <p14:tracePt t="252523" x="2281238" y="5505450"/>
          <p14:tracePt t="252529" x="2238375" y="5524500"/>
          <p14:tracePt t="252531" x="2224088" y="5529263"/>
          <p14:tracePt t="252576" x="2147888" y="5557838"/>
          <p14:tracePt t="252621" x="2128838" y="5567363"/>
          <p14:tracePt t="252714" x="2076450" y="5591175"/>
          <p14:tracePt t="252758" x="1985963" y="5629275"/>
          <p14:tracePt t="252797" x="1866900" y="5667375"/>
          <p14:tracePt t="252822" x="1766888" y="5695950"/>
          <p14:tracePt t="252823" x="1743075" y="5700713"/>
          <p14:tracePt t="253306" x="604838" y="5172075"/>
          <p14:tracePt t="253344" x="542925" y="5110163"/>
          <p14:tracePt t="253389" x="509588" y="5038725"/>
          <p14:tracePt t="253433" x="461963" y="4953000"/>
          <p14:tracePt t="253477" x="457200" y="4867275"/>
          <p14:tracePt t="253505" x="457200" y="4824413"/>
          <p14:tracePt t="253508" x="452438" y="4805363"/>
          <p14:tracePt t="253550" x="452438" y="4729163"/>
          <p14:tracePt t="253554" x="452438" y="4705350"/>
          <p14:tracePt t="253586" x="504825" y="4643438"/>
          <p14:tracePt t="253631" x="623888" y="4514850"/>
          <p14:tracePt t="253634" x="652463" y="4491038"/>
          <p14:tracePt t="253654" x="676275" y="4462463"/>
          <p14:tracePt t="253657" x="695325" y="4438650"/>
          <p14:tracePt t="253665" x="723900" y="4414838"/>
          <p14:tracePt t="253684" x="742950" y="4391025"/>
          <p14:tracePt t="253730" x="842963" y="4295775"/>
          <p14:tracePt t="253731" x="852488" y="4286250"/>
          <p14:tracePt t="253757" x="895350" y="4252913"/>
          <p14:tracePt t="253801" x="990600" y="4148138"/>
          <p14:tracePt t="253809" x="1004888" y="4138613"/>
          <p14:tracePt t="253833" x="1062038" y="4086225"/>
          <p14:tracePt t="253881" x="1138238" y="4029075"/>
          <p14:tracePt t="253919" x="1214438" y="3962400"/>
          <p14:tracePt t="253968" x="1338263" y="3838575"/>
          <p14:tracePt t="253994" x="1390650" y="3786188"/>
          <p14:tracePt t="254041" x="1624013" y="3581400"/>
          <p14:tracePt t="254093" x="1766888" y="3457575"/>
          <p14:tracePt t="254135" x="1819275" y="3414713"/>
          <p14:tracePt t="254137" x="1838325" y="3400425"/>
          <p14:tracePt t="254165" x="1852613" y="3390900"/>
          <p14:tracePt t="254293" x="1862138" y="3381375"/>
          <p14:tracePt t="254295" x="1866900" y="3381375"/>
          <p14:tracePt t="254314" x="1871663" y="3376613"/>
          <p14:tracePt t="254697" x="1871663" y="3381375"/>
          <p14:tracePt t="254809" x="1871663" y="3390900"/>
          <p14:tracePt t="254856" x="1857375" y="3405188"/>
          <p14:tracePt t="254883" x="1857375" y="3409950"/>
          <p14:tracePt t="254922" x="1852613" y="3414713"/>
          <p14:tracePt t="254942" x="1847850" y="3424238"/>
          <p14:tracePt t="254982" x="1843088" y="3433763"/>
          <p14:tracePt t="255320" x="1838325" y="3443288"/>
          <p14:tracePt t="255359" x="1838325" y="3457575"/>
          <p14:tracePt t="255401" x="1838325" y="3462338"/>
          <p14:tracePt t="255479" x="1833563" y="3471863"/>
          <p14:tracePt t="255541" x="1828800" y="3476625"/>
          <p14:tracePt t="255568" x="1824038" y="3486150"/>
          <p14:tracePt t="255607" x="1824038" y="3490913"/>
          <p14:tracePt t="255712" x="1824038" y="3500438"/>
          <p14:tracePt t="255820" x="1819275" y="3519488"/>
          <p14:tracePt t="255844" x="1819275" y="3524250"/>
          <p14:tracePt t="255912" x="1876425" y="3548063"/>
          <p14:tracePt t="255917" x="1919288" y="3552825"/>
          <p14:tracePt t="255937" x="2100263" y="3581400"/>
          <p14:tracePt t="255990" x="2466975" y="3662363"/>
          <p14:tracePt t="255997" x="2538413" y="3667125"/>
          <p14:tracePt t="256017" x="2671763" y="3705225"/>
          <p14:tracePt t="256018" x="2752725" y="3724275"/>
          <p14:tracePt t="256055" x="3109913" y="3810000"/>
          <p14:tracePt t="256058" x="3205163" y="3843338"/>
          <p14:tracePt t="256109" x="3752850" y="4000500"/>
          <p14:tracePt t="256163" x="3910013" y="4052888"/>
          <p14:tracePt t="256212" x="4057650" y="4114800"/>
          <p14:tracePt t="256214" x="4090988" y="4124325"/>
          <p14:tracePt t="256234" x="4148138" y="4157663"/>
          <p14:tracePt t="256261" x="4229100" y="4195763"/>
          <p14:tracePt t="256317" x="4352925" y="4281488"/>
          <p14:tracePt t="256321" x="4400550" y="4314825"/>
          <p14:tracePt t="256352" x="4586288" y="4424363"/>
          <p14:tracePt t="256373" x="4748213" y="4495800"/>
          <p14:tracePt t="256432" x="5133975" y="4667250"/>
          <p14:tracePt t="256434" x="5157788" y="4676775"/>
          <p14:tracePt t="256461" x="5291138" y="4724400"/>
          <p14:tracePt t="256465" x="5338763" y="4738688"/>
          <p14:tracePt t="256485" x="5491163" y="4781550"/>
          <p14:tracePt t="256532" x="5762625" y="4838700"/>
          <p14:tracePt t="256575" x="6100763" y="4857750"/>
          <p14:tracePt t="256623" x="6367463" y="4857750"/>
          <p14:tracePt t="256672" x="6577013" y="4843463"/>
          <p14:tracePt t="256724" x="6805613" y="4824413"/>
          <p14:tracePt t="256808" x="7115175" y="4791075"/>
          <p14:tracePt t="256859" x="7153275" y="4786313"/>
          <p14:tracePt t="256911" x="7162800" y="4786313"/>
          <p14:tracePt t="257047" x="7143750" y="4786313"/>
          <p14:tracePt t="257100" x="7110413" y="4795838"/>
          <p14:tracePt t="257149" x="7024688" y="4819650"/>
          <p14:tracePt t="257179" x="6877050" y="4862513"/>
          <p14:tracePt t="257200" x="6724650" y="4867275"/>
          <p14:tracePt t="257229" x="6591300" y="4872038"/>
          <p14:tracePt t="257259" x="6548438" y="4886325"/>
          <p14:tracePt t="257283" x="6515100" y="4891088"/>
          <p14:tracePt t="257313" x="6405563" y="4891088"/>
          <p14:tracePt t="257362" x="6310313" y="4891088"/>
          <p14:tracePt t="257370" x="6310313" y="4895850"/>
          <p14:tracePt t="257420" x="6224588" y="4905375"/>
          <p14:tracePt t="257421" x="6200775" y="4905375"/>
          <p14:tracePt t="257450" x="6176963" y="4910138"/>
          <p14:tracePt t="257530" x="6124575" y="4914900"/>
          <p14:tracePt t="257584" x="6043613" y="4919663"/>
          <p14:tracePt t="257588" x="6034088" y="4919663"/>
          <p14:tracePt t="257619" x="5976938" y="4924425"/>
          <p14:tracePt t="257680" x="5957888" y="4924425"/>
          <p14:tracePt t="257767" x="5905500" y="4933950"/>
          <p14:tracePt t="257819" x="5853113" y="4948238"/>
          <p14:tracePt t="257871" x="5810250" y="4957763"/>
          <p14:tracePt t="257920" x="5762625" y="4967288"/>
          <p14:tracePt t="258088" x="5776913" y="4967288"/>
          <p14:tracePt t="258091" x="5781675" y="4967288"/>
          <p14:tracePt t="258140" x="5881688" y="4953000"/>
          <p14:tracePt t="258142" x="5905500" y="4953000"/>
          <p14:tracePt t="258193" x="6215063" y="4948238"/>
          <p14:tracePt t="258196" x="6257925" y="4948238"/>
          <p14:tracePt t="258232" x="6429375" y="4929188"/>
          <p14:tracePt t="258288" x="6615113" y="4919663"/>
          <p14:tracePt t="258292" x="6638925" y="4919663"/>
          <p14:tracePt t="258317" x="6710363" y="4919663"/>
          <p14:tracePt t="258323" x="6724650" y="4919663"/>
          <p14:tracePt t="258353" x="6786563" y="4919663"/>
          <p14:tracePt t="258359" x="6796088" y="4919663"/>
          <p14:tracePt t="258383" x="6829425" y="4919663"/>
          <p14:tracePt t="258389" x="6843713" y="4919663"/>
          <p14:tracePt t="258398" x="6862763" y="4919663"/>
          <p14:tracePt t="258417" x="6910388" y="4919663"/>
          <p14:tracePt t="258418" x="6919913" y="4919663"/>
          <p14:tracePt t="258448" x="6986588" y="4924425"/>
          <p14:tracePt t="258452" x="7005638" y="4924425"/>
          <p14:tracePt t="258479" x="7062788" y="4924425"/>
          <p14:tracePt t="258508" x="7086600" y="4924425"/>
          <p14:tracePt t="258513" x="7096125" y="4924425"/>
          <p14:tracePt t="258559" x="7158038" y="4929188"/>
          <p14:tracePt t="258605" x="7229475" y="4929188"/>
          <p14:tracePt t="258632" x="7286625" y="4933950"/>
          <p14:tracePt t="258655" x="7310438" y="4933950"/>
          <p14:tracePt t="258709" x="7372350" y="4933950"/>
          <p14:tracePt t="258789" x="7505700" y="4953000"/>
          <p14:tracePt t="258827" x="7648575" y="4957763"/>
          <p14:tracePt t="258872" x="7743825" y="4962525"/>
          <p14:tracePt t="258918" x="7810500" y="4962525"/>
          <p14:tracePt t="258948" x="7848600" y="4962525"/>
          <p14:tracePt t="258969" x="7872413" y="4976813"/>
          <p14:tracePt t="259017" x="7920038" y="5005388"/>
          <p14:tracePt t="259019" x="7924800" y="5005388"/>
          <p14:tracePt t="259041" x="7934325" y="5010150"/>
          <p14:tracePt t="259136" x="7981950" y="5014913"/>
          <p14:tracePt t="260031" x="7981950" y="5010150"/>
          <p14:tracePt t="260074" x="7981950" y="5000625"/>
          <p14:tracePt t="260122" x="7981950" y="4986338"/>
          <p14:tracePt t="260186" x="7981950" y="4967288"/>
          <p14:tracePt t="260249" x="7981950" y="4962525"/>
          <p14:tracePt t="260482" x="7981950" y="4957763"/>
          <p14:tracePt t="261464" x="7967663" y="4981575"/>
          <p14:tracePt t="261493" x="7943850" y="4995863"/>
          <p14:tracePt t="261542" x="7748588" y="5057775"/>
          <p14:tracePt t="261594" x="7581900" y="5105400"/>
          <p14:tracePt t="261650" x="7453313" y="5114925"/>
          <p14:tracePt t="261654" x="7424738" y="5114925"/>
          <p14:tracePt t="261705" x="7277100" y="5114925"/>
          <p14:tracePt t="261739" x="7162800" y="5114925"/>
          <p14:tracePt t="261772" x="6919913" y="5114925"/>
          <p14:tracePt t="261794" x="6819900" y="5114925"/>
          <p14:tracePt t="261826" x="6762750" y="5114925"/>
          <p14:tracePt t="261872" x="6605588" y="5110163"/>
          <p14:tracePt t="261920" x="6424613" y="5076825"/>
          <p14:tracePt t="261921" x="6415088" y="5076825"/>
          <p14:tracePt t="261943" x="6400800" y="5072063"/>
          <p14:tracePt t="261948" x="6391275" y="5072063"/>
          <p14:tracePt t="261994" x="6267450" y="5048250"/>
          <p14:tracePt t="262040" x="6138863" y="5033963"/>
          <p14:tracePt t="262043" x="6115050" y="5029200"/>
          <p14:tracePt t="262062" x="6076950" y="5029200"/>
          <p14:tracePt t="262087" x="5976938" y="5029200"/>
          <p14:tracePt t="262137" x="5891213" y="5029200"/>
          <p14:tracePt t="262140" x="5872163" y="5029200"/>
          <p14:tracePt t="262166" x="5791200" y="5029200"/>
          <p14:tracePt t="262170" x="5776913" y="5029200"/>
          <p14:tracePt t="262180" x="5767388" y="5029200"/>
          <p14:tracePt t="262283" x="5738813" y="5029200"/>
          <p14:tracePt t="262310" x="5729288" y="5033963"/>
          <p14:tracePt t="262542" x="5738813" y="5033963"/>
          <p14:tracePt t="262586" x="5743575" y="5033963"/>
          <p14:tracePt t="262632" x="5753100" y="5033963"/>
          <p14:tracePt t="262679" x="5781675" y="5038725"/>
          <p14:tracePt t="262725" x="5824538" y="5038725"/>
          <p14:tracePt t="262730" x="5838825" y="5043488"/>
          <p14:tracePt t="262759" x="5843588" y="5043488"/>
          <p14:tracePt t="262805" x="5915025" y="5043488"/>
          <p14:tracePt t="262808" x="5924550" y="5043488"/>
          <p14:tracePt t="262856" x="5991225" y="5043488"/>
          <p14:tracePt t="263332" x="7434263" y="5005388"/>
          <p14:tracePt t="263388" x="7558088" y="5005388"/>
          <p14:tracePt t="263450" x="7624763" y="5005388"/>
          <p14:tracePt t="263476" x="7639050" y="5005388"/>
          <p14:tracePt t="263539" x="7724775" y="5005388"/>
          <p14:tracePt t="263541" x="7724775" y="5000625"/>
          <p14:tracePt t="263569" x="7729538" y="5000625"/>
          <p14:tracePt t="263655" x="7743825" y="5000625"/>
          <p14:tracePt t="263881" x="7772400" y="5000625"/>
          <p14:tracePt t="263929" x="7800975" y="5000625"/>
          <p14:tracePt t="263934" x="7810500" y="5000625"/>
          <p14:tracePt t="263952" x="7820025" y="5000625"/>
          <p14:tracePt t="264061" x="7834313" y="5000625"/>
          <p14:tracePt t="264180" x="7848600" y="5000625"/>
          <p14:tracePt t="264262" x="7891463" y="5000625"/>
          <p14:tracePt t="264341" x="7905750" y="5005388"/>
          <p14:tracePt t="264387" x="7934325" y="5019675"/>
          <p14:tracePt t="264478" x="7943850" y="5019675"/>
          <p14:tracePt t="264516" x="7953375" y="5024438"/>
          <p14:tracePt t="264610" x="7962900" y="5029200"/>
          <p14:tracePt t="264652" x="7967663" y="5033963"/>
          <p14:tracePt t="265791" x="7958138" y="5038725"/>
          <p14:tracePt t="265823" x="7953375" y="5038725"/>
          <p14:tracePt t="265881" x="7924800" y="5043488"/>
          <p14:tracePt t="265926" x="7915275" y="5043488"/>
          <p14:tracePt t="265932" x="7910513" y="5043488"/>
          <p14:tracePt t="265957" x="7891463" y="5043488"/>
          <p14:tracePt t="266013" x="7829550" y="5043488"/>
          <p14:tracePt t="266060" x="7777163" y="5043488"/>
          <p14:tracePt t="266062" x="7758113" y="5043488"/>
          <p14:tracePt t="266086" x="7734300" y="5043488"/>
          <p14:tracePt t="266135" x="7724775" y="5043488"/>
          <p14:tracePt t="266164" x="7705725" y="5043488"/>
          <p14:tracePt t="266168" x="7700963" y="5043488"/>
          <p14:tracePt t="266191" x="7686675" y="5043488"/>
          <p14:tracePt t="266465" x="7672388" y="5043488"/>
          <p14:tracePt t="266485" x="7667625" y="5043488"/>
          <p14:tracePt t="266510" x="7600950" y="5043488"/>
          <p14:tracePt t="266514" x="7553325" y="5043488"/>
          <p14:tracePt t="266538" x="7377113" y="5033963"/>
          <p14:tracePt t="266585" x="7167563" y="5014913"/>
          <p14:tracePt t="266589" x="7138988" y="5014913"/>
          <p14:tracePt t="266615" x="7010400" y="5005388"/>
          <p14:tracePt t="266618" x="6943725" y="5005388"/>
          <p14:tracePt t="266647" x="6648450" y="4962525"/>
          <p14:tracePt t="266681" x="6415088" y="4933950"/>
          <p14:tracePt t="266685" x="6353175" y="4929188"/>
          <p14:tracePt t="266710" x="6191250" y="4914900"/>
          <p14:tracePt t="266772" x="5572125" y="4819650"/>
          <p14:tracePt t="266775" x="5495925" y="4814888"/>
          <p14:tracePt t="266803" x="5329238" y="4772025"/>
          <p14:tracePt t="266809" x="5286375" y="4762500"/>
          <p14:tracePt t="266812" x="5248275" y="4757738"/>
          <p14:tracePt t="266820" x="5191125" y="4748213"/>
          <p14:tracePt t="266829" x="5157788" y="4748213"/>
          <p14:tracePt t="266859" x="4972050" y="4729163"/>
          <p14:tracePt t="266915" x="4414838" y="4643438"/>
          <p14:tracePt t="266919" x="4319588" y="4624388"/>
          <p14:tracePt t="266981" x="4062413" y="4567238"/>
          <p14:tracePt t="267043" x="3471863" y="4414838"/>
          <p14:tracePt t="267045" x="3357563" y="4376738"/>
          <p14:tracePt t="267069" x="3200400" y="4333875"/>
          <p14:tracePt t="267139" x="2914650" y="4267200"/>
          <p14:tracePt t="267189" x="2862263" y="4238625"/>
          <p14:tracePt t="267248" x="2747963" y="4152900"/>
          <p14:tracePt t="267297" x="2695575" y="4110038"/>
          <p14:tracePt t="267324" x="2566988" y="4043363"/>
          <p14:tracePt t="267353" x="2462213" y="3981450"/>
          <p14:tracePt t="267405" x="2424113" y="3952875"/>
          <p14:tracePt t="267457" x="2347913" y="3890963"/>
          <p14:tracePt t="267466" x="2343150" y="3890963"/>
          <p14:tracePt t="267492" x="2333625" y="3881438"/>
          <p14:tracePt t="267494" x="2328863" y="3876675"/>
          <p14:tracePt t="267523" x="2309813" y="3857625"/>
          <p14:tracePt t="267527" x="2305050" y="3857625"/>
          <p14:tracePt t="267584" x="2290763" y="3833813"/>
          <p14:tracePt t="267640" x="2219325" y="3762375"/>
          <p14:tracePt t="267692" x="2181225" y="3724275"/>
          <p14:tracePt t="267755" x="2157413" y="3700463"/>
          <p14:tracePt t="267758" x="2152650" y="3700463"/>
          <p14:tracePt t="267787" x="2138363" y="3690938"/>
          <p14:tracePt t="267811" x="2128838" y="3686175"/>
          <p14:tracePt t="267864" x="2100263" y="3662363"/>
          <p14:tracePt t="267977" x="2071688" y="3652838"/>
          <p14:tracePt t="268006" x="2033588" y="3633788"/>
          <p14:tracePt t="268100" x="2014538" y="3633788"/>
          <p14:tracePt t="268457" x="2009775" y="3633788"/>
          <p14:tracePt t="268980" x="2014538" y="3633788"/>
          <p14:tracePt t="269009" x="2019300" y="3633788"/>
          <p14:tracePt t="269055" x="2028825" y="3633788"/>
          <p14:tracePt t="269100" x="2038350" y="3633788"/>
          <p14:tracePt t="269149" x="2066925" y="3638550"/>
          <p14:tracePt t="269153" x="2071688" y="3638550"/>
          <p14:tracePt t="269177" x="2085975" y="3643313"/>
          <p14:tracePt t="269182" x="2090738" y="3648075"/>
          <p14:tracePt t="269250" x="2095500" y="3648075"/>
          <p14:tracePt t="269610" x="2166938" y="3671888"/>
          <p14:tracePt t="269667" x="2419350" y="3743325"/>
          <p14:tracePt t="269669" x="2486025" y="3767138"/>
          <p14:tracePt t="269692" x="2643188" y="3814763"/>
          <p14:tracePt t="269695" x="2743200" y="3848100"/>
          <p14:tracePt t="269699" x="2819400" y="3871913"/>
          <p14:tracePt t="269726" x="3024188" y="3933825"/>
          <p14:tracePt t="269780" x="3686175" y="4100513"/>
          <p14:tracePt t="269781" x="3895725" y="4148138"/>
          <p14:tracePt t="269805" x="4481513" y="4271963"/>
          <p14:tracePt t="269857" x="5310188" y="4438650"/>
          <p14:tracePt t="269909" x="5491163" y="4443413"/>
          <p14:tracePt t="269947" x="6048375" y="4476750"/>
          <p14:tracePt t="269973" x="6281738" y="4476750"/>
          <p14:tracePt t="270022" x="6457950" y="4448175"/>
          <p14:tracePt t="270029" x="6477000" y="4443413"/>
          <p14:tracePt t="270048" x="6538913" y="4410075"/>
          <p14:tracePt t="270075" x="6648450" y="4367213"/>
          <p14:tracePt t="270122" x="6853238" y="4310063"/>
          <p14:tracePt t="270167" x="6938963" y="4257675"/>
          <p14:tracePt t="270198" x="7010400" y="4205288"/>
          <p14:tracePt t="270201" x="7048500" y="4176713"/>
          <p14:tracePt t="270225" x="7100888" y="4129088"/>
          <p14:tracePt t="270273" x="7105650" y="4124325"/>
          <p14:tracePt t="270375" x="6991350" y="4200525"/>
          <p14:tracePt t="270420" x="6934200" y="4262438"/>
          <p14:tracePt t="270471" x="6867525" y="4324350"/>
          <p14:tracePt t="270501" x="6819900" y="4371975"/>
          <p14:tracePt t="270554" x="6767513" y="4433888"/>
          <p14:tracePt t="270585" x="6734175" y="4476750"/>
          <p14:tracePt t="270612" x="6715125" y="4500563"/>
          <p14:tracePt t="270616" x="6705600" y="4510088"/>
          <p14:tracePt t="270623" x="6696075" y="4514850"/>
          <p14:tracePt t="270647" x="6681788" y="4529138"/>
          <p14:tracePt t="270695" x="6643688" y="4543425"/>
          <p14:tracePt t="270698" x="6638925" y="4548188"/>
          <p14:tracePt t="270717" x="6634163" y="4552950"/>
          <p14:tracePt t="270718" x="6629400" y="4552950"/>
          <p14:tracePt t="270729" x="6624638" y="4552950"/>
          <p14:tracePt t="270750" x="6605588" y="4557713"/>
          <p14:tracePt t="270795" x="6543675" y="4557713"/>
          <p14:tracePt t="270821" x="6524625" y="4557713"/>
          <p14:tracePt t="270851" x="6505575" y="4552950"/>
          <p14:tracePt t="270892" x="6500813" y="4548188"/>
          <p14:tracePt t="270933" x="6481763" y="4533900"/>
          <p14:tracePt t="270960" x="6481763" y="4529138"/>
          <p14:tracePt t="271086" x="6472238" y="4529138"/>
          <p14:tracePt t="271091" x="6453188" y="4529138"/>
          <p14:tracePt t="271133" x="6429375" y="4548188"/>
          <p14:tracePt t="271181" x="6386513" y="4586288"/>
          <p14:tracePt t="271227" x="6353175" y="4624388"/>
          <p14:tracePt t="271255" x="6343650" y="4633913"/>
          <p14:tracePt t="271302" x="6305550" y="4695825"/>
          <p14:tracePt t="271336" x="6286500" y="4729163"/>
          <p14:tracePt t="271357" x="6281738" y="4738688"/>
          <p14:tracePt t="271402" x="6267450" y="4772025"/>
          <p14:tracePt t="271447" x="6262688" y="4805363"/>
          <p14:tracePt t="271491" x="6262688" y="4833938"/>
          <p14:tracePt t="271495" x="6257925" y="4848225"/>
          <p14:tracePt t="271515" x="6257925" y="4867275"/>
          <p14:tracePt t="271560" x="6253163" y="4895850"/>
          <p14:tracePt t="271627" x="6253163" y="4910138"/>
          <p14:tracePt t="271687" x="6276975" y="4972050"/>
          <p14:tracePt t="271742" x="6300788" y="5010150"/>
          <p14:tracePt t="271790" x="6310313" y="5029200"/>
          <p14:tracePt t="271793" x="6324600" y="5048250"/>
          <p14:tracePt t="271816" x="6324600" y="5053013"/>
          <p14:tracePt t="271868" x="6338888" y="5067300"/>
          <p14:tracePt t="271915" x="6353175" y="5095875"/>
          <p14:tracePt t="271957" x="6367463" y="5105400"/>
          <p14:tracePt t="272021" x="6376988" y="5119688"/>
          <p14:tracePt t="272025" x="6381750" y="5124450"/>
          <p14:tracePt t="272044" x="6391275" y="5129213"/>
          <p14:tracePt t="272088" x="6396038" y="5138738"/>
          <p14:tracePt t="272116" x="6419850" y="5153025"/>
          <p14:tracePt t="272138" x="6424613" y="5162550"/>
          <p14:tracePt t="272182" x="6448425" y="5167313"/>
          <p14:tracePt t="272262" x="6457950" y="5167313"/>
          <p14:tracePt t="272308" x="6491288" y="5167313"/>
          <p14:tracePt t="272370" x="6500813" y="5162550"/>
          <p14:tracePt t="272397" x="6510338" y="5153025"/>
          <p14:tracePt t="272447" x="6534150" y="5129213"/>
          <p14:tracePt t="272452" x="6534150" y="5124450"/>
          <p14:tracePt t="272476" x="6553200" y="5114925"/>
          <p14:tracePt t="272520" x="6572250" y="5091113"/>
          <p14:tracePt t="272569" x="6600825" y="5048250"/>
          <p14:tracePt t="272573" x="6600825" y="5043488"/>
          <p14:tracePt t="272596" x="6610350" y="5033963"/>
          <p14:tracePt t="272641" x="6634163" y="4986338"/>
          <p14:tracePt t="272686" x="6648450" y="4957763"/>
          <p14:tracePt t="272804" x="6648450" y="4938713"/>
          <p14:tracePt t="272838" x="6648450" y="4933950"/>
          <p14:tracePt t="273295" x="6648450" y="4929188"/>
          <p14:tracePt t="273405" x="6643688" y="4929188"/>
          <p14:tracePt t="273560" x="6634163" y="4929188"/>
          <p14:tracePt t="273588" x="6538913" y="4900613"/>
          <p14:tracePt t="273592" x="6491288" y="4895850"/>
          <p14:tracePt t="273618" x="6291263" y="4843463"/>
          <p14:tracePt t="273672" x="5281613" y="4581525"/>
          <p14:tracePt t="273728" x="4676775" y="4448175"/>
          <p14:tracePt t="273782" x="4133850" y="4400550"/>
          <p14:tracePt t="273809" x="3900488" y="4381500"/>
          <p14:tracePt t="273834" x="3800475" y="4381500"/>
          <p14:tracePt t="273840" x="3767138" y="4376738"/>
          <p14:tracePt t="273858" x="3695700" y="4376738"/>
          <p14:tracePt t="273885" x="3609975" y="4357688"/>
          <p14:tracePt t="273913" x="3543300" y="4343400"/>
          <p14:tracePt t="273918" x="3519488" y="4329113"/>
          <p14:tracePt t="273943" x="3429000" y="4300538"/>
          <p14:tracePt t="273967" x="3386138" y="4286250"/>
          <p14:tracePt t="273997" x="3333750" y="4271963"/>
          <p14:tracePt t="274044" x="3124200" y="4219575"/>
          <p14:tracePt t="274092" x="3057525" y="4205288"/>
          <p14:tracePt t="274142" x="2981325" y="4195763"/>
          <p14:tracePt t="274185" x="2871788" y="4152900"/>
          <p14:tracePt t="274232" x="2838450" y="4133850"/>
          <p14:tracePt t="274278" x="2700338" y="4052888"/>
          <p14:tracePt t="274323" x="2633663" y="4005263"/>
          <p14:tracePt t="274330" x="2628900" y="4000500"/>
          <p14:tracePt t="274375" x="2576513" y="3962400"/>
          <p14:tracePt t="274428" x="2543175" y="3933825"/>
          <p14:tracePt t="274432" x="2533650" y="3929063"/>
          <p14:tracePt t="274453" x="2519363" y="3919538"/>
          <p14:tracePt t="274458" x="2514600" y="3919538"/>
          <p14:tracePt t="274462" x="2505075" y="3914775"/>
          <p14:tracePt t="274493" x="2476500" y="3900488"/>
          <p14:tracePt t="274531" x="2462213" y="3895725"/>
          <p14:tracePt t="274591" x="2409825" y="3881438"/>
          <p14:tracePt t="274616" x="2390775" y="3871913"/>
          <p14:tracePt t="274620" x="2381250" y="3871913"/>
          <p14:tracePt t="274637" x="2376488" y="3871913"/>
          <p14:tracePt t="274715" x="2328863" y="3857625"/>
          <p14:tracePt t="274716" x="2319338" y="3852863"/>
          <p14:tracePt t="274736" x="2305050" y="3848100"/>
          <p14:tracePt t="274778" x="2290763" y="3843338"/>
          <p14:tracePt t="274805" x="2271713" y="3833813"/>
          <p14:tracePt t="274810" x="2266950" y="3829050"/>
          <p14:tracePt t="274834" x="2247900" y="3824288"/>
          <p14:tracePt t="274873" x="2243138" y="3824288"/>
          <p14:tracePt t="274914" x="2200275" y="3810000"/>
          <p14:tracePt t="274953" x="2195513" y="3805238"/>
          <p14:tracePt t="274997" x="2181225" y="3800475"/>
          <p14:tracePt t="275041" x="2138363" y="3771900"/>
          <p14:tracePt t="275085" x="2081213" y="3738563"/>
          <p14:tracePt t="275119" x="2066925" y="3733800"/>
          <p14:tracePt t="275122" x="2066925" y="3729038"/>
          <p14:tracePt t="275142" x="2052638" y="3729038"/>
          <p14:tracePt t="275144" x="2047875" y="3719513"/>
          <p14:tracePt t="275154" x="2038350" y="3714750"/>
          <p14:tracePt t="275174" x="2009775" y="3700463"/>
          <p14:tracePt t="275187" x="2000250" y="3695700"/>
          <p14:tracePt t="275228" x="1990725" y="3690938"/>
          <p14:tracePt t="275274" x="1981200" y="3676650"/>
          <p14:tracePt t="275312" x="1971675" y="3667125"/>
          <p14:tracePt t="275462" x="1966913" y="3667125"/>
          <p14:tracePt t="275728" x="1971675" y="3662363"/>
          <p14:tracePt t="275765" x="2000250" y="3648075"/>
          <p14:tracePt t="275766" x="2014538" y="3633788"/>
          <p14:tracePt t="275811" x="2028825" y="3629025"/>
          <p14:tracePt t="275849" x="2038350" y="3629025"/>
          <p14:tracePt t="275889" x="2062163" y="3629025"/>
          <p14:tracePt t="275914" x="2076450" y="3629025"/>
          <p14:tracePt t="275957" x="2200275" y="3648075"/>
          <p14:tracePt t="275979" x="2233613" y="3657600"/>
          <p14:tracePt t="276015" x="2238375" y="3657600"/>
          <p14:tracePt t="276077" x="2252663" y="3662363"/>
          <p14:tracePt t="276101" x="2271713" y="3667125"/>
          <p14:tracePt t="276105" x="2281238" y="3667125"/>
          <p14:tracePt t="276125" x="2290763" y="3667125"/>
          <p14:tracePt t="276147" x="2295525" y="3667125"/>
          <p14:tracePt t="276203" x="2333625" y="3667125"/>
          <p14:tracePt t="276247" x="2400300" y="3671888"/>
          <p14:tracePt t="276273" x="2414588" y="3676650"/>
          <p14:tracePt t="276277" x="2419350" y="3676650"/>
          <p14:tracePt t="276296" x="2433638" y="3676650"/>
          <p14:tracePt t="276308" x="2452688" y="3681413"/>
          <p14:tracePt t="276327" x="2466975" y="3686175"/>
          <p14:tracePt t="276373" x="2600325" y="3729038"/>
          <p14:tracePt t="276374" x="2633663" y="3738563"/>
          <p14:tracePt t="276395" x="2724150" y="3767138"/>
          <p14:tracePt t="276399" x="2757488" y="3790950"/>
          <p14:tracePt t="276431" x="2895600" y="3848100"/>
          <p14:tracePt t="276433" x="2928938" y="3862388"/>
          <p14:tracePt t="276453" x="2971800" y="3871913"/>
          <p14:tracePt t="276479" x="3171825" y="3938588"/>
          <p14:tracePt t="276520" x="3552825" y="4067175"/>
          <p14:tracePt t="276561" x="3833813" y="4138613"/>
          <p14:tracePt t="276602" x="3962400" y="4167188"/>
          <p14:tracePt t="276651" x="4186238" y="4238625"/>
          <p14:tracePt t="276700" x="4291013" y="4276725"/>
          <p14:tracePt t="276995" x="4286250" y="4276725"/>
          <p14:tracePt t="277047" x="4124325" y="4233863"/>
          <p14:tracePt t="277103" x="3900488" y="4181475"/>
          <p14:tracePt t="277157" x="3557588" y="4076700"/>
          <p14:tracePt t="277203" x="3462338" y="4033838"/>
          <p14:tracePt t="277250" x="3152775" y="3933825"/>
          <p14:tracePt t="277251" x="3128963" y="3919538"/>
          <p14:tracePt t="277303" x="2967038" y="3857625"/>
          <p14:tracePt t="277306" x="2952750" y="3852863"/>
          <p14:tracePt t="277358" x="2738438" y="3786188"/>
          <p14:tracePt t="277413" x="2552700" y="3743325"/>
          <p14:tracePt t="277467" x="2476500" y="3714750"/>
          <p14:tracePt t="277523" x="2362200" y="3671888"/>
          <p14:tracePt t="277576" x="2309813" y="3652838"/>
          <p14:tracePt t="277635" x="2190750" y="3614738"/>
          <p14:tracePt t="277665" x="2152650" y="3605213"/>
          <p14:tracePt t="277687" x="2114550" y="3590925"/>
          <p14:tracePt t="277740" x="2085975" y="3581400"/>
          <p14:tracePt t="277772" x="2038350" y="3571875"/>
          <p14:tracePt t="277794" x="2014538" y="3567113"/>
          <p14:tracePt t="277823" x="1995488" y="3562350"/>
          <p14:tracePt t="277850" x="1943100" y="3557588"/>
          <p14:tracePt t="277900" x="1614488" y="3529013"/>
          <p14:tracePt t="277951" x="1338263" y="3538538"/>
          <p14:tracePt t="277977" x="1219200" y="3562350"/>
          <p14:tracePt t="278027" x="1019175" y="3686175"/>
          <p14:tracePt t="278075" x="838200" y="3790950"/>
          <p14:tracePt t="278080" x="828675" y="3805238"/>
          <p14:tracePt t="278135" x="795338" y="3886200"/>
          <p14:tracePt t="278139" x="785813" y="3895725"/>
          <p14:tracePt t="278163" x="781050" y="3929063"/>
          <p14:tracePt t="278167" x="781050" y="3938588"/>
          <p14:tracePt t="278193" x="781050" y="3967163"/>
          <p14:tracePt t="278243" x="781050" y="4057650"/>
          <p14:tracePt t="278274" x="785813" y="4129088"/>
          <p14:tracePt t="278296" x="795338" y="4186238"/>
          <p14:tracePt t="278326" x="795338" y="4248150"/>
          <p14:tracePt t="278372" x="814388" y="4352925"/>
          <p14:tracePt t="278418" x="857250" y="4433888"/>
          <p14:tracePt t="278464" x="885825" y="4533900"/>
          <p14:tracePt t="278466" x="890588" y="4548188"/>
          <p14:tracePt t="278486" x="900113" y="4600575"/>
          <p14:tracePt t="278490" x="909638" y="4619625"/>
          <p14:tracePt t="278496" x="914400" y="4638675"/>
          <p14:tracePt t="278516" x="933450" y="4672013"/>
          <p14:tracePt t="278543" x="966788" y="4719638"/>
          <p14:tracePt t="278569" x="995363" y="4752975"/>
          <p14:tracePt t="278572" x="1019175" y="4762500"/>
          <p14:tracePt t="278594" x="1062038" y="4786313"/>
          <p14:tracePt t="278649" x="1223963" y="4824413"/>
          <p14:tracePt t="278680" x="1271588" y="4829175"/>
          <p14:tracePt t="278703" x="1395413" y="4829175"/>
          <p14:tracePt t="278733" x="1562100" y="4833938"/>
          <p14:tracePt t="278796" x="1662113" y="4824413"/>
          <p14:tracePt t="278830" x="1728788" y="4791075"/>
          <p14:tracePt t="278836" x="1743075" y="4781550"/>
          <p14:tracePt t="278843" x="1762125" y="4772025"/>
          <p14:tracePt t="278869" x="1819275" y="4719638"/>
          <p14:tracePt t="278922" x="1943100" y="4572000"/>
          <p14:tracePt t="278947" x="1990725" y="4505325"/>
          <p14:tracePt t="278978" x="2071688" y="4386263"/>
          <p14:tracePt t="279027" x="2147888" y="4233863"/>
          <p14:tracePt t="279029" x="2152650" y="4219575"/>
          <p14:tracePt t="279048" x="2176463" y="4148138"/>
          <p14:tracePt t="279075" x="2195513" y="4043363"/>
          <p14:tracePt t="279084" x="2200275" y="4029075"/>
          <p14:tracePt t="279108" x="2205038" y="3962400"/>
          <p14:tracePt t="279116" x="2205038" y="3933825"/>
          <p14:tracePt t="279120" x="2205038" y="3919538"/>
          <p14:tracePt t="279126" x="2205038" y="3905250"/>
          <p14:tracePt t="279178" x="2190750" y="3814763"/>
          <p14:tracePt t="279181" x="2190750" y="3805238"/>
          <p14:tracePt t="279202" x="2166938" y="3771900"/>
          <p14:tracePt t="279249" x="2124075" y="3719513"/>
          <p14:tracePt t="279296" x="2033588" y="3667125"/>
          <p14:tracePt t="279324" x="1966913" y="3638550"/>
          <p14:tracePt t="279371" x="1790700" y="3605213"/>
          <p14:tracePt t="279418" x="1600200" y="3609975"/>
          <p14:tracePt t="279420" x="1557338" y="3614738"/>
          <p14:tracePt t="279445" x="1433513" y="3671888"/>
          <p14:tracePt t="279497" x="1281113" y="3776663"/>
          <p14:tracePt t="279552" x="1195388" y="3876675"/>
          <p14:tracePt t="279557" x="1181100" y="3914775"/>
          <p14:tracePt t="279579" x="1152525" y="3967163"/>
          <p14:tracePt t="279650" x="1104900" y="4095750"/>
          <p14:tracePt t="279697" x="1095375" y="4252913"/>
          <p14:tracePt t="279748" x="1095375" y="4357688"/>
          <p14:tracePt t="279750" x="1095375" y="4386263"/>
          <p14:tracePt t="279771" x="1095375" y="4414838"/>
          <p14:tracePt t="279822" x="1104900" y="4510088"/>
          <p14:tracePt t="279853" x="1114425" y="4538663"/>
          <p14:tracePt t="279882" x="1123950" y="4600575"/>
          <p14:tracePt t="279934" x="1143000" y="4676775"/>
          <p14:tracePt t="279964" x="1162050" y="4719638"/>
          <p14:tracePt t="279993" x="1171575" y="4738688"/>
          <p14:tracePt t="280043" x="1185863" y="4791075"/>
          <p14:tracePt t="280101" x="1219200" y="4886325"/>
          <p14:tracePt t="280104" x="1228725" y="4910138"/>
          <p14:tracePt t="280158" x="1271588" y="5043488"/>
          <p14:tracePt t="280205" x="1300163" y="5124450"/>
          <p14:tracePt t="280209" x="1314450" y="5157788"/>
          <p14:tracePt t="280229" x="1319213" y="5186363"/>
          <p14:tracePt t="280252" x="1323975" y="5229225"/>
          <p14:tracePt t="280302" x="1352550" y="5338763"/>
          <p14:tracePt t="280352" x="1376363" y="5414963"/>
          <p14:tracePt t="280382" x="1376363" y="5443538"/>
          <p14:tracePt t="280428" x="1395413" y="5519738"/>
          <p14:tracePt t="280460" x="1400175" y="5581650"/>
          <p14:tracePt t="280505" x="1400175" y="5619750"/>
          <p14:tracePt t="280510" x="1400175" y="5634038"/>
          <p14:tracePt t="280553" x="1400175" y="5648325"/>
          <p14:tracePt t="280600" x="1400175" y="5657850"/>
          <p14:tracePt t="280668" x="1400175" y="5672138"/>
          <p14:tracePt t="280696" x="1381125" y="5691188"/>
          <p14:tracePt t="280738" x="1366838" y="5705475"/>
          <p14:tracePt t="280741" x="1357313" y="5710238"/>
          <p14:tracePt t="280761" x="1333500" y="5719763"/>
          <p14:tracePt t="280786" x="1319213" y="5729288"/>
          <p14:tracePt t="280810" x="1300163" y="5738813"/>
          <p14:tracePt t="280857" x="1228725" y="5772150"/>
          <p14:tracePt t="280905" x="1123950" y="5834063"/>
          <p14:tracePt t="280951" x="1038225" y="5881688"/>
          <p14:tracePt t="280976" x="962025" y="5910263"/>
          <p14:tracePt t="281077" x="923925" y="5910263"/>
          <p14:tracePt t="281139" x="914400" y="5910263"/>
          <p14:tracePt t="281188" x="885825" y="5910263"/>
          <p14:tracePt t="281497" x="890588" y="5915025"/>
          <p14:tracePt t="281524" x="895350" y="5915025"/>
          <p14:tracePt t="281572" x="928688" y="5919788"/>
          <p14:tracePt t="281626" x="942975" y="5924550"/>
          <p14:tracePt t="281679" x="966788" y="5929313"/>
          <p14:tracePt t="281732" x="1014413" y="5934075"/>
          <p14:tracePt t="281819" x="1038225" y="5934075"/>
          <p14:tracePt t="281930" x="1047750" y="5900738"/>
          <p14:tracePt t="281933" x="1047750" y="5891213"/>
          <p14:tracePt t="281952" x="1047750" y="5862638"/>
          <p14:tracePt t="281955" x="1047750" y="5853113"/>
          <p14:tracePt t="281962" x="1047750" y="5838825"/>
          <p14:tracePt t="281981" x="1047750" y="5800725"/>
          <p14:tracePt t="282026" x="1047750" y="5710238"/>
          <p14:tracePt t="282031" x="1047750" y="5691188"/>
          <p14:tracePt t="282053" x="1047750" y="5653088"/>
          <p14:tracePt t="282060" x="1047750" y="5648325"/>
          <p14:tracePt t="282087" x="1047750" y="5605463"/>
          <p14:tracePt t="282119" x="1042988" y="5572125"/>
          <p14:tracePt t="282146" x="1042988" y="5562600"/>
          <p14:tracePt t="282266" x="1028700" y="5624513"/>
          <p14:tracePt t="282313" x="1028700" y="5648325"/>
          <p14:tracePt t="282383" x="1028700" y="5705475"/>
          <p14:tracePt t="282439" x="1028700" y="5805488"/>
          <p14:tracePt t="282483" x="1042988" y="5881688"/>
          <p14:tracePt t="282525" x="1042988" y="5895975"/>
          <p14:tracePt t="282567" x="1047750" y="5910263"/>
          <p14:tracePt t="282604" x="1047750" y="5919788"/>
          <p14:tracePt t="282642" x="1052513" y="5924550"/>
          <p14:tracePt t="282682" x="1052513" y="5929313"/>
          <p14:tracePt t="282717" x="1052513" y="5934075"/>
          <p14:tracePt t="282793" x="1052513" y="5943600"/>
          <p14:tracePt t="283266" x="1171575" y="6053138"/>
          <p14:tracePt t="283303" x="1228725" y="6062663"/>
          <p14:tracePt t="283308" x="1247775" y="6067425"/>
          <p14:tracePt t="283329" x="1281113" y="6076950"/>
          <p14:tracePt t="283369" x="1285875" y="6076950"/>
          <p14:tracePt t="283432" x="1376363" y="6076950"/>
          <p14:tracePt t="283461" x="1414463" y="6067425"/>
          <p14:tracePt t="283463" x="1428750" y="6067425"/>
          <p14:tracePt t="283505" x="1466850" y="6062663"/>
          <p14:tracePt t="283509" x="1476375" y="6057900"/>
          <p14:tracePt t="283528" x="1500188" y="6057900"/>
          <p14:tracePt t="283580" x="1643063" y="6057900"/>
          <p14:tracePt t="283620" x="1733550" y="6048375"/>
          <p14:tracePt t="283646" x="1781175" y="6043613"/>
          <p14:tracePt t="283650" x="1790700" y="6043613"/>
          <p14:tracePt t="283669" x="1838325" y="6043613"/>
          <p14:tracePt t="283677" x="1862138" y="6043613"/>
          <p14:tracePt t="283719" x="1985963" y="6043613"/>
          <p14:tracePt t="283767" x="2043113" y="6043613"/>
          <p14:tracePt t="283809" x="2143125" y="6043613"/>
          <p14:tracePt t="283836" x="2162175" y="6043613"/>
          <p14:tracePt t="283858" x="2195513" y="6043613"/>
          <p14:tracePt t="283859" x="2200275" y="6043613"/>
          <p14:tracePt t="283914" x="2319338" y="6062663"/>
          <p14:tracePt t="283919" x="2347913" y="6062663"/>
          <p14:tracePt t="283941" x="2386013" y="6067425"/>
          <p14:tracePt t="283945" x="2400300" y="6067425"/>
          <p14:tracePt t="283969" x="2433638" y="6072188"/>
          <p14:tracePt t="283977" x="2443163" y="6072188"/>
          <p14:tracePt t="284015" x="2466975" y="6072188"/>
          <p14:tracePt t="284602" x="2566988" y="5972175"/>
          <p14:tracePt t="284654" x="2886075" y="5753100"/>
          <p14:tracePt t="284705" x="3305175" y="5562600"/>
          <p14:tracePt t="284706" x="3376613" y="5524500"/>
          <p14:tracePt t="284711" x="3467100" y="5472113"/>
          <p14:tracePt t="284715" x="3529013" y="5443538"/>
          <p14:tracePt t="284735" x="3652838" y="5367338"/>
          <p14:tracePt t="284764" x="3843338" y="5248275"/>
          <p14:tracePt t="284812" x="4110038" y="5091113"/>
          <p14:tracePt t="284857" x="4229100" y="5033963"/>
          <p14:tracePt t="284901" x="4257675" y="5010150"/>
          <p14:tracePt t="284950" x="4300538" y="4972050"/>
          <p14:tracePt t="284977" x="4324350" y="4953000"/>
          <p14:tracePt t="285309" x="4314825" y="4953000"/>
          <p14:tracePt t="285431" x="0" y="0"/>
        </p14:tracePtLst>
        <p14:tracePtLst>
          <p14:tracePt t="299249" x="4262438" y="4657725"/>
          <p14:tracePt t="299432" x="4295775" y="4657725"/>
          <p14:tracePt t="299436" x="4305300" y="4657725"/>
          <p14:tracePt t="299440" x="4314825" y="4657725"/>
          <p14:tracePt t="299446" x="4324350" y="4657725"/>
          <p14:tracePt t="299469" x="4357688" y="4657725"/>
          <p14:tracePt t="299500" x="4438650" y="4657725"/>
          <p14:tracePt t="299553" x="4686300" y="4657725"/>
          <p14:tracePt t="299585" x="4781550" y="4657725"/>
          <p14:tracePt t="299588" x="4795838" y="4657725"/>
          <p14:tracePt t="299611" x="4872038" y="4657725"/>
          <p14:tracePt t="299678" x="5229225" y="4705350"/>
          <p14:tracePt t="299682" x="5267325" y="4705350"/>
          <p14:tracePt t="299732" x="5519738" y="4705350"/>
          <p14:tracePt t="299786" x="5772150" y="4719638"/>
          <p14:tracePt t="299813" x="5900738" y="4719638"/>
          <p14:tracePt t="299822" x="5948363" y="4719638"/>
          <p14:tracePt t="299844" x="6091238" y="4724400"/>
          <p14:tracePt t="299902" x="6467475" y="4733925"/>
          <p14:tracePt t="299906" x="6486525" y="4733925"/>
          <p14:tracePt t="299964" x="6848475" y="4738688"/>
          <p14:tracePt t="299999" x="7096125" y="4738688"/>
          <p14:tracePt t="300028" x="7353300" y="4738688"/>
          <p14:tracePt t="300078" x="7529513" y="4714875"/>
          <p14:tracePt t="300271" x="7534275" y="4595813"/>
          <p14:tracePt t="300276" x="7539038" y="4552950"/>
          <p14:tracePt t="300279" x="7553325" y="4519613"/>
          <p14:tracePt t="300302" x="7586663" y="4405313"/>
          <p14:tracePt t="300308" x="7605713" y="4367213"/>
          <p14:tracePt t="300357" x="7700963" y="4071938"/>
          <p14:tracePt t="300408" x="7748588" y="3790950"/>
          <p14:tracePt t="300463" x="7758113" y="3619500"/>
          <p14:tracePt t="300490" x="7758113" y="3581400"/>
          <p14:tracePt t="300518" x="7758113" y="3567113"/>
          <p14:tracePt t="300554" x="7743825" y="3543300"/>
          <p14:tracePt t="300602" x="7705725" y="3514725"/>
          <p14:tracePt t="300632" x="7672388" y="3471863"/>
          <p14:tracePt t="300656" x="7624763" y="3400425"/>
          <p14:tracePt t="300683" x="7591425" y="3328988"/>
          <p14:tracePt t="300731" x="7577138" y="3276600"/>
          <p14:tracePt t="300777" x="7572375" y="3267075"/>
          <p14:tracePt t="300826" x="7562850" y="3267075"/>
          <p14:tracePt t="300873" x="7553325" y="3267075"/>
          <p14:tracePt t="300942" x="7505700" y="3333750"/>
          <p14:tracePt t="300989" x="7486650" y="3429000"/>
          <p14:tracePt t="300993" x="7486650" y="3476625"/>
          <p14:tracePt t="301040" x="7481888" y="3567113"/>
          <p14:tracePt t="301071" x="7481888" y="3662363"/>
          <p14:tracePt t="301100" x="7481888" y="3776663"/>
          <p14:tracePt t="301131" x="7481888" y="3829050"/>
          <p14:tracePt t="301195" x="7481888" y="3871913"/>
          <p14:tracePt t="301277" x="7477125" y="3910013"/>
          <p14:tracePt t="301313" x="7477125" y="3933825"/>
          <p14:tracePt t="301368" x="7462838" y="3990975"/>
          <p14:tracePt t="301443" x="7434263" y="4138613"/>
          <p14:tracePt t="301449" x="7424738" y="4148138"/>
          <p14:tracePt t="301492" x="7405688" y="4248150"/>
          <p14:tracePt t="301553" x="7358063" y="4395788"/>
          <p14:tracePt t="301558" x="7358063" y="4400550"/>
          <p14:tracePt t="301561" x="7353300" y="4419600"/>
          <p14:tracePt t="301590" x="7324725" y="4462463"/>
          <p14:tracePt t="301665" x="7267575" y="4552950"/>
          <p14:tracePt t="301668" x="7258050" y="4567238"/>
          <p14:tracePt t="301720" x="7191375" y="4652963"/>
          <p14:tracePt t="301754" x="7153275" y="4686300"/>
          <p14:tracePt t="301758" x="7143750" y="4700588"/>
          <p14:tracePt t="301791" x="7119938" y="4724400"/>
          <p14:tracePt t="301819" x="7100888" y="4743450"/>
          <p14:tracePt t="301844" x="7034213" y="4838700"/>
          <p14:tracePt t="301896" x="6958013" y="4957763"/>
          <p14:tracePt t="301928" x="6943725" y="4995863"/>
          <p14:tracePt t="301951" x="6934200" y="5010150"/>
          <p14:tracePt t="301998" x="6919913" y="5062538"/>
          <p14:tracePt t="302046" x="6900863" y="5110163"/>
          <p14:tracePt t="302100" x="6886575" y="5214938"/>
          <p14:tracePt t="302104" x="6886575" y="5224463"/>
          <p14:tracePt t="302135" x="6881813" y="5276850"/>
          <p14:tracePt t="302157" x="6881813" y="5300663"/>
          <p14:tracePt t="302185" x="6881813" y="5334000"/>
          <p14:tracePt t="302232" x="6881813" y="5381625"/>
          <p14:tracePt t="302280" x="6891338" y="5424488"/>
          <p14:tracePt t="302307" x="6896100" y="5424488"/>
          <p14:tracePt t="302352" x="6900863" y="5453063"/>
          <p14:tracePt t="302381" x="6900863" y="5457825"/>
          <p14:tracePt t="302444" x="6924675" y="5500688"/>
          <p14:tracePt t="302476" x="6967538" y="5567363"/>
          <p14:tracePt t="302506" x="6977063" y="5591175"/>
          <p14:tracePt t="302526" x="6977063" y="5600700"/>
          <p14:tracePt t="302577" x="6981825" y="5624513"/>
          <p14:tracePt t="302630" x="6981825" y="5691188"/>
          <p14:tracePt t="302634" x="6981825" y="5705475"/>
          <p14:tracePt t="302657" x="6981825" y="5738813"/>
          <p14:tracePt t="302711" x="6981825" y="5757863"/>
          <p14:tracePt t="303356" x="7215188" y="5734050"/>
          <p14:tracePt t="303422" x="7272338" y="5772150"/>
          <p14:tracePt t="303476" x="7305675" y="5781675"/>
          <p14:tracePt t="303530" x="7310438" y="5781675"/>
          <p14:tracePt t="303575" x="7339013" y="5781675"/>
          <p14:tracePt t="303600" x="7367588" y="5781675"/>
          <p14:tracePt t="303640" x="7381875" y="5781675"/>
          <p14:tracePt t="303699" x="7424738" y="5791200"/>
          <p14:tracePt t="303756" x="7467600" y="5805488"/>
          <p14:tracePt t="303808" x="7481888" y="5805488"/>
          <p14:tracePt t="303835" x="7505700" y="5805488"/>
          <p14:tracePt t="303862" x="7515225" y="5805488"/>
          <p14:tracePt t="303904" x="7519988" y="5805488"/>
          <p14:tracePt t="306387" x="7515225" y="5757863"/>
          <p14:tracePt t="306437" x="7505700" y="5710238"/>
          <p14:tracePt t="306491" x="7505700" y="5643563"/>
          <p14:tracePt t="306497" x="7505700" y="5629275"/>
          <p14:tracePt t="306526" x="7505700" y="5567363"/>
          <p14:tracePt t="306578" x="7505700" y="5491163"/>
          <p14:tracePt t="306632" x="7505700" y="5448300"/>
          <p14:tracePt t="306636" x="7505700" y="5438775"/>
          <p14:tracePt t="306639" x="7505700" y="5429250"/>
          <p14:tracePt t="306669" x="7505700" y="5391150"/>
          <p14:tracePt t="306702" x="7505700" y="5338763"/>
          <p14:tracePt t="306779" x="7505700" y="5129213"/>
          <p14:tracePt t="306780" x="7505700" y="5114925"/>
          <p14:tracePt t="306809" x="7505700" y="5038725"/>
          <p14:tracePt t="306844" x="7505700" y="4886325"/>
          <p14:tracePt t="306896" x="7510463" y="4681538"/>
          <p14:tracePt t="306932" x="7519988" y="4505325"/>
          <p14:tracePt t="306986" x="7519988" y="4400550"/>
          <p14:tracePt t="307011" x="7519988" y="4348163"/>
          <p14:tracePt t="307061" x="7519988" y="4191000"/>
          <p14:tracePt t="307115" x="7500938" y="4062413"/>
          <p14:tracePt t="307148" x="7500938" y="4014788"/>
          <p14:tracePt t="307173" x="7481888" y="3914775"/>
          <p14:tracePt t="307241" x="7439025" y="3752850"/>
          <p14:tracePt t="307273" x="7405688" y="3643313"/>
          <p14:tracePt t="307306" x="7386638" y="3576638"/>
          <p14:tracePt t="307336" x="7372350" y="3552825"/>
          <p14:tracePt t="307367" x="7358063" y="3524250"/>
          <p14:tracePt t="307399" x="7348538" y="3505200"/>
          <p14:tracePt t="307423" x="7329488" y="3486150"/>
          <p14:tracePt t="307453" x="7300913" y="3429000"/>
          <p14:tracePt t="307479" x="7258050" y="3352800"/>
          <p14:tracePt t="307509" x="7248525" y="3328988"/>
          <p14:tracePt t="307537" x="7234238" y="3290888"/>
          <p14:tracePt t="307570" x="7177088" y="3148013"/>
          <p14:tracePt t="307594" x="7167563" y="3086100"/>
          <p14:tracePt t="307647" x="7153275" y="2800350"/>
          <p14:tracePt t="307676" x="7153275" y="2767013"/>
          <p14:tracePt t="308094" x="7153275" y="2781300"/>
          <p14:tracePt t="308151" x="7158038" y="2857500"/>
          <p14:tracePt t="308153" x="7162800" y="2876550"/>
          <p14:tracePt t="308179" x="7162800" y="2905125"/>
          <p14:tracePt t="308244" x="7162800" y="2981325"/>
          <p14:tracePt t="308312" x="7167563" y="3028950"/>
          <p14:tracePt t="308358" x="7167563" y="3038475"/>
          <p14:tracePt t="308405" x="7167563" y="3052763"/>
          <p14:tracePt t="308429" x="7167563" y="3057525"/>
          <p14:tracePt t="308480" x="7172325" y="3076575"/>
          <p14:tracePt t="308529" x="7181850" y="3095625"/>
          <p14:tracePt t="308578" x="7191375" y="3119438"/>
          <p14:tracePt t="308631" x="7200900" y="3148013"/>
          <p14:tracePt t="308681" x="7205663" y="3171825"/>
          <p14:tracePt t="308710" x="7210425" y="3181350"/>
          <p14:tracePt t="308787" x="7234238" y="3243263"/>
          <p14:tracePt t="308790" x="7239000" y="3257550"/>
          <p14:tracePt t="308811" x="7243763" y="3267075"/>
          <p14:tracePt t="308859" x="7267575" y="3324225"/>
          <p14:tracePt t="308931" x="7339013" y="3390900"/>
          <p14:tracePt t="308933" x="7348538" y="3395663"/>
          <p14:tracePt t="308953" x="7377113" y="3405188"/>
          <p14:tracePt t="308981" x="7400925" y="3409950"/>
          <p14:tracePt t="309032" x="7453313" y="3409950"/>
          <p14:tracePt t="309086" x="7534275" y="3414713"/>
          <p14:tracePt t="309090" x="7553325" y="3414713"/>
          <p14:tracePt t="309112" x="7558088" y="3414713"/>
          <p14:tracePt t="309116" x="7562850" y="3414713"/>
          <p14:tracePt t="309123" x="7572375" y="3414713"/>
          <p14:tracePt t="309149" x="7586663" y="3414713"/>
          <p14:tracePt t="309179" x="7634288" y="3419475"/>
          <p14:tracePt t="309182" x="7643813" y="3424238"/>
          <p14:tracePt t="309203" x="7672388" y="3424238"/>
          <p14:tracePt t="309251" x="7705725" y="3429000"/>
          <p14:tracePt t="309296" x="7791450" y="3438525"/>
          <p14:tracePt t="309325" x="7829550" y="3438525"/>
          <p14:tracePt t="309353" x="7839075" y="3438525"/>
          <p14:tracePt t="309355" x="7843838" y="3438525"/>
          <p14:tracePt t="309376" x="7858125" y="3438525"/>
          <p14:tracePt t="309429" x="7886700" y="3438525"/>
          <p14:tracePt t="309482" x="7905750" y="3429000"/>
          <p14:tracePt t="309529" x="7939088" y="3409950"/>
          <p14:tracePt t="309575" x="8001000" y="3367088"/>
          <p14:tracePt t="309625" x="8058150" y="3314700"/>
          <p14:tracePt t="309680" x="8134350" y="3186113"/>
          <p14:tracePt t="309711" x="8162925" y="3100388"/>
          <p14:tracePt t="309775" x="8201025" y="2876550"/>
          <p14:tracePt t="309803" x="8201025" y="2819400"/>
          <p14:tracePt t="309851" x="8201025" y="2747963"/>
          <p14:tracePt t="309883" x="8201025" y="2728913"/>
          <p14:tracePt t="309914" x="8196263" y="2724150"/>
          <p14:tracePt t="309945" x="8191500" y="2700338"/>
          <p14:tracePt t="309975" x="8177213" y="2667000"/>
          <p14:tracePt t="310026" x="8172450" y="2652713"/>
          <p14:tracePt t="310089" x="8167688" y="2652713"/>
          <p14:tracePt t="310193" x="8158163" y="2652713"/>
          <p14:tracePt t="310252" x="8148638" y="2676525"/>
          <p14:tracePt t="310277" x="8120063" y="2714625"/>
          <p14:tracePt t="310307" x="8096250" y="2771775"/>
          <p14:tracePt t="310358" x="8067675" y="2857500"/>
          <p14:tracePt t="310423" x="8043863" y="2919413"/>
          <p14:tracePt t="310468" x="8034338" y="2990850"/>
          <p14:tracePt t="310493" x="8034338" y="3014663"/>
          <p14:tracePt t="310520" x="8029575" y="3024188"/>
          <p14:tracePt t="310562" x="8020050" y="3095625"/>
          <p14:tracePt t="310609" x="8015288" y="3148013"/>
          <p14:tracePt t="310653" x="8010525" y="3200400"/>
          <p14:tracePt t="310704" x="8005763" y="3281363"/>
          <p14:tracePt t="310758" x="8001000" y="3328988"/>
          <p14:tracePt t="310787" x="8001000" y="3352800"/>
          <p14:tracePt t="310810" x="8001000" y="3376613"/>
          <p14:tracePt t="310858" x="8001000" y="3409950"/>
          <p14:tracePt t="310902" x="7996238" y="3429000"/>
          <p14:tracePt t="311166" x="7996238" y="3433763"/>
          <p14:tracePt t="311260" x="7981950" y="3438525"/>
          <p14:tracePt t="311299" x="7962900" y="3452813"/>
          <p14:tracePt t="311308" x="7953375" y="3462338"/>
          <p14:tracePt t="311345" x="7929563" y="3467100"/>
          <p14:tracePt t="311385" x="7877175" y="3471863"/>
          <p14:tracePt t="311390" x="7858125" y="3476625"/>
          <p14:tracePt t="311431" x="7758113" y="3476625"/>
          <p14:tracePt t="311475" x="7620000" y="3476625"/>
          <p14:tracePt t="311525" x="7558088" y="3471863"/>
          <p14:tracePt t="311555" x="7539038" y="3467100"/>
          <p14:tracePt t="311614" x="7477125" y="3462338"/>
          <p14:tracePt t="311667" x="7410450" y="3457575"/>
          <p14:tracePt t="311775" x="7396163" y="3457575"/>
          <p14:tracePt t="311830" x="7405688" y="3457575"/>
          <p14:tracePt t="311869" x="7429500" y="3443288"/>
          <p14:tracePt t="311874" x="7434263" y="3443288"/>
          <p14:tracePt t="311899" x="7467600" y="3433763"/>
          <p14:tracePt t="311961" x="7610475" y="3414713"/>
          <p14:tracePt t="311965" x="7615238" y="3414713"/>
          <p14:tracePt t="311998" x="7624763" y="3414713"/>
          <p14:tracePt t="312052" x="7629525" y="3414713"/>
          <p14:tracePt t="312422" x="7681913" y="3419475"/>
          <p14:tracePt t="312428" x="7691438" y="3424238"/>
          <p14:tracePt t="312484" x="7715250" y="3438525"/>
          <p14:tracePt t="312542" x="7805738" y="3467100"/>
          <p14:tracePt t="313461" x="7405688" y="3886200"/>
          <p14:tracePt t="313465" x="7396163" y="3900488"/>
          <p14:tracePt t="313492" x="7381875" y="3924300"/>
          <p14:tracePt t="313547" x="7367588" y="3948113"/>
          <p14:tracePt t="313603" x="7362825" y="3952875"/>
          <p14:tracePt t="313634" x="7334250" y="3967163"/>
          <p14:tracePt t="313639" x="7319963" y="3976688"/>
          <p14:tracePt t="313669" x="7210425" y="4024313"/>
          <p14:tracePt t="313698" x="7134225" y="4062413"/>
          <p14:tracePt t="313760" x="7072313" y="4100513"/>
          <p14:tracePt t="314121" x="7086600" y="4090988"/>
          <p14:tracePt t="314147" x="7115175" y="4071938"/>
          <p14:tracePt t="314169" x="7124700" y="4062413"/>
          <p14:tracePt t="314227" x="7138988" y="4057650"/>
          <p14:tracePt t="314270" x="7143750" y="4057650"/>
          <p14:tracePt t="314321" x="7162800" y="4057650"/>
          <p14:tracePt t="314373" x="7177088" y="4057650"/>
          <p14:tracePt t="314616" x="7186613" y="4062413"/>
          <p14:tracePt t="314662" x="7186613" y="4067175"/>
          <p14:tracePt t="314730" x="7196138" y="4076700"/>
          <p14:tracePt t="314788" x="7210425" y="4081463"/>
          <p14:tracePt t="314792" x="7234238" y="4090988"/>
          <p14:tracePt t="314818" x="7291388" y="4114800"/>
          <p14:tracePt t="314822" x="7300913" y="4114800"/>
          <p14:tracePt t="314858" x="7348538" y="4119563"/>
          <p14:tracePt t="314914" x="7400925" y="4119563"/>
          <p14:tracePt t="314967" x="7415213" y="4119563"/>
          <p14:tracePt t="314994" x="7443788" y="4119563"/>
          <p14:tracePt t="315052" x="7496175" y="4133850"/>
          <p14:tracePt t="315056" x="7500938" y="4133850"/>
          <p14:tracePt t="315078" x="7510463" y="4133850"/>
          <p14:tracePt t="315130" x="7539038" y="4133850"/>
          <p14:tracePt t="315136" x="7548563" y="4133850"/>
          <p14:tracePt t="315161" x="7577138" y="4133850"/>
          <p14:tracePt t="315215" x="7634288" y="4110038"/>
          <p14:tracePt t="315275" x="7700963" y="4052888"/>
          <p14:tracePt t="315351" x="7748588" y="3981450"/>
          <p14:tracePt t="315355" x="7758113" y="3967163"/>
          <p14:tracePt t="315408" x="7781925" y="3895725"/>
          <p14:tracePt t="315464" x="7800975" y="3805238"/>
          <p14:tracePt t="315493" x="7815263" y="3748088"/>
          <p14:tracePt t="315542" x="7877175" y="3576638"/>
          <p14:tracePt t="315601" x="7934325" y="3414713"/>
          <p14:tracePt t="315631" x="7958138" y="3362325"/>
          <p14:tracePt t="315678" x="7981950" y="3290888"/>
          <p14:tracePt t="315823" x="8001000" y="3328988"/>
          <p14:tracePt t="315885" x="8005763" y="3419475"/>
          <p14:tracePt t="315888" x="8005763" y="3438525"/>
          <p14:tracePt t="315939" x="8005763" y="3586163"/>
          <p14:tracePt t="315994" x="8005763" y="3748088"/>
          <p14:tracePt t="316025" x="8001000" y="3810000"/>
          <p14:tracePt t="316049" x="7996238" y="3838575"/>
          <p14:tracePt t="316078" x="7996238" y="3871913"/>
          <p14:tracePt t="316104" x="7996238" y="3881438"/>
          <p14:tracePt t="316153" x="7996238" y="3886200"/>
          <p14:tracePt t="316203" x="7981950" y="3929063"/>
          <p14:tracePt t="316261" x="7962900" y="3986213"/>
          <p14:tracePt t="316310" x="7934325" y="4100513"/>
          <p14:tracePt t="316359" x="7929563" y="4138613"/>
          <p14:tracePt t="316826" x="7920038" y="4138613"/>
          <p14:tracePt t="316865" x="7886700" y="4138613"/>
          <p14:tracePt t="316869" x="7877175" y="4133850"/>
          <p14:tracePt t="316910" x="7815263" y="4119563"/>
          <p14:tracePt t="316914" x="7800975" y="4119563"/>
          <p14:tracePt t="316921" x="7791450" y="4114800"/>
          <p14:tracePt t="316945" x="7767638" y="4105275"/>
          <p14:tracePt t="316999" x="7686675" y="4081463"/>
          <p14:tracePt t="317055" x="7662863" y="4076700"/>
          <p14:tracePt t="317480" x="7662863" y="4081463"/>
          <p14:tracePt t="317715" x="7653338" y="4090988"/>
          <p14:tracePt t="317775" x="7634288" y="4119563"/>
          <p14:tracePt t="317777" x="7629525" y="4119563"/>
          <p14:tracePt t="318059" x="7624763" y="4129088"/>
          <p14:tracePt t="318973" x="7610475" y="4138613"/>
          <p14:tracePt t="319028" x="7581900" y="4157663"/>
          <p14:tracePt t="319079" x="7548563" y="4176713"/>
          <p14:tracePt t="319135" x="7505700" y="4214813"/>
          <p14:tracePt t="319164" x="7481888" y="4233863"/>
          <p14:tracePt t="319189" x="7462838" y="4248150"/>
          <p14:tracePt t="319220" x="7453313" y="4257675"/>
          <p14:tracePt t="319479" x="7439025" y="4276725"/>
          <p14:tracePt t="319509" x="7419975" y="4291013"/>
          <p14:tracePt t="319530" x="7415213" y="4295775"/>
          <p14:tracePt t="319531" x="7415213" y="4300538"/>
          <p14:tracePt t="319579" x="7372350" y="4338638"/>
          <p14:tracePt t="319636" x="7329488" y="4367213"/>
          <p14:tracePt t="319694" x="7305675" y="4386263"/>
          <p14:tracePt t="319729" x="7286625" y="4400550"/>
          <p14:tracePt t="319784" x="7277100" y="4410075"/>
          <p14:tracePt t="319810" x="7267575" y="4419600"/>
          <p14:tracePt t="319857" x="7239000" y="4433888"/>
          <p14:tracePt t="319906" x="7186613" y="4481513"/>
          <p14:tracePt t="319951" x="7153275" y="4519613"/>
          <p14:tracePt t="319978" x="7153275" y="4524375"/>
          <p14:tracePt t="320007" x="7138988" y="4557713"/>
          <p14:tracePt t="320038" x="7129463" y="4572000"/>
          <p14:tracePt t="320085" x="7124700" y="4595813"/>
          <p14:tracePt t="320137" x="7119938" y="4633913"/>
          <p14:tracePt t="320167" x="7119938" y="4648200"/>
          <p14:tracePt t="320239" x="7119938" y="4681538"/>
          <p14:tracePt t="320263" x="7119938" y="4695825"/>
          <p14:tracePt t="320291" x="7129463" y="4724400"/>
          <p14:tracePt t="320314" x="7177088" y="4781550"/>
          <p14:tracePt t="320342" x="7224713" y="4824413"/>
          <p14:tracePt t="320380" x="7239000" y="4833938"/>
          <p14:tracePt t="320431" x="7258050" y="4852988"/>
          <p14:tracePt t="320513" x="7329488" y="4881563"/>
          <p14:tracePt t="320570" x="7434263" y="4895850"/>
          <p14:tracePt t="320602" x="7505700" y="4895850"/>
          <p14:tracePt t="320606" x="7519988" y="4895850"/>
          <p14:tracePt t="320663" x="7643813" y="4895850"/>
          <p14:tracePt t="320695" x="7681913" y="4881563"/>
          <p14:tracePt t="320718" x="7715250" y="4872038"/>
          <p14:tracePt t="320760" x="7815263" y="4829175"/>
          <p14:tracePt t="320789" x="7848600" y="4805363"/>
          <p14:tracePt t="320793" x="7867650" y="4795838"/>
          <p14:tracePt t="320823" x="7939088" y="4743450"/>
          <p14:tracePt t="320870" x="8048625" y="4648200"/>
          <p14:tracePt t="320898" x="8096250" y="4586288"/>
          <p14:tracePt t="320921" x="8120063" y="4548188"/>
          <p14:tracePt t="320976" x="8162925" y="4457700"/>
          <p14:tracePt t="321022" x="8172450" y="4424363"/>
          <p14:tracePt t="321027" x="8172450" y="4414838"/>
          <p14:tracePt t="321225" x="8172450" y="4424363"/>
          <p14:tracePt t="321257" x="8172450" y="4433888"/>
          <p14:tracePt t="321288" x="8172450" y="4443413"/>
          <p14:tracePt t="321322" x="8172450" y="4476750"/>
          <p14:tracePt t="321351" x="8172450" y="4486275"/>
          <p14:tracePt t="321384" x="8172450" y="4505325"/>
          <p14:tracePt t="321405" x="8172450" y="4519613"/>
          <p14:tracePt t="321454" x="8162925" y="4591050"/>
          <p14:tracePt t="321477" x="8148638" y="4629150"/>
          <p14:tracePt t="321523" x="8105775" y="4738688"/>
          <p14:tracePt t="321554" x="8096250" y="4776788"/>
          <p14:tracePt t="321600" x="8062913" y="4857750"/>
          <p14:tracePt t="321630" x="8058150" y="4867275"/>
          <p14:tracePt t="321680" x="8058150" y="4876800"/>
          <p14:tracePt t="321760" x="8015288" y="4933950"/>
          <p14:tracePt t="321822" x="7972425" y="5024438"/>
          <p14:tracePt t="321853" x="7958138" y="5067300"/>
          <p14:tracePt t="321856" x="7958138" y="5072063"/>
          <p14:tracePt t="321865" x="7958138" y="5081588"/>
          <p14:tracePt t="321887" x="7953375" y="5086350"/>
          <p14:tracePt t="321916" x="7948613" y="5091113"/>
          <p14:tracePt t="322622" x="7915275" y="5091113"/>
          <p14:tracePt t="322650" x="7877175" y="5091113"/>
          <p14:tracePt t="322655" x="7858125" y="5091113"/>
          <p14:tracePt t="322683" x="7777163" y="5091113"/>
          <p14:tracePt t="322711" x="7639050" y="5086350"/>
          <p14:tracePt t="322742" x="7558088" y="5072063"/>
          <p14:tracePt t="322793" x="7500938" y="5067300"/>
          <p14:tracePt t="323412" x="7453313" y="5067300"/>
          <p14:tracePt t="323809" x="7500938" y="5048250"/>
          <p14:tracePt t="323838" x="7581900" y="5038725"/>
          <p14:tracePt t="323866" x="7662863" y="5024438"/>
          <p14:tracePt t="323898" x="7691438" y="5024438"/>
          <p14:tracePt t="323918" x="7696200" y="5024438"/>
          <p14:tracePt t="323943" x="7700963" y="5024438"/>
          <p14:tracePt t="323981" x="7715250" y="5024438"/>
          <p14:tracePt t="32845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CC56CE4-62B8-451C-BCDB-3953DF68FD6D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8560D4-7508-430B-8E6E-B872F685A6AE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04800"/>
            <a:ext cx="8229600" cy="58261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int f (int x, int 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//@requires y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//@ensures \result == POW(x,y);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r = 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b = x; /* base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e = y; /* exponent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while (e &gt; 1)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</a:t>
            </a:r>
            <a:r>
              <a:rPr lang="en-US" altLang="zh-CN" sz="2200" b="1" smtClean="0">
                <a:solidFill>
                  <a:srgbClr val="FF0000"/>
                </a:solidFill>
              </a:rPr>
              <a:t>//@loop_invariant r * POW(b,e) == POW(x,y);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if (e % 2 == 1)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    r = b *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b = b * b;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e = e / 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return r * b;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}</a:t>
            </a: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90"/>
    </mc:Choice>
    <mc:Fallback>
      <p:transition spd="slow" advTm="152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193" x="3933825" y="3505200"/>
          <p14:tracePt t="17379" x="3924300" y="3505200"/>
          <p14:tracePt t="17410" x="3895725" y="3505200"/>
          <p14:tracePt t="17413" x="3876675" y="3505200"/>
          <p14:tracePt t="17429" x="3843338" y="3505200"/>
          <p14:tracePt t="17459" x="3686175" y="3500438"/>
          <p14:tracePt t="17464" x="3657600" y="3495675"/>
          <p14:tracePt t="17478" x="3586163" y="3486150"/>
          <p14:tracePt t="17518" x="3414713" y="3476625"/>
          <p14:tracePt t="17526" x="3367088" y="3476625"/>
          <p14:tracePt t="17556" x="3181350" y="3462338"/>
          <p14:tracePt t="17565" x="3133725" y="3452813"/>
          <p14:tracePt t="17583" x="3038475" y="3448050"/>
          <p14:tracePt t="17587" x="2990850" y="3448050"/>
          <p14:tracePt t="17613" x="2814638" y="3438525"/>
          <p14:tracePt t="17616" x="2757488" y="3438525"/>
          <p14:tracePt t="17646" x="2547938" y="3438525"/>
          <p14:tracePt t="17652" x="2509838" y="3438525"/>
          <p14:tracePt t="17696" x="2338388" y="3424238"/>
          <p14:tracePt t="17698" x="2319338" y="3424238"/>
          <p14:tracePt t="17735" x="2162175" y="3414713"/>
          <p14:tracePt t="17770" x="2028825" y="3395663"/>
          <p14:tracePt t="17772" x="2009775" y="3390900"/>
          <p14:tracePt t="17802" x="1943100" y="3376613"/>
          <p14:tracePt t="17806" x="1924050" y="3376613"/>
          <p14:tracePt t="17818" x="1905000" y="3376613"/>
          <p14:tracePt t="17848" x="1828800" y="3371850"/>
          <p14:tracePt t="17854" x="1809750" y="3367088"/>
          <p14:tracePt t="17868" x="1776413" y="3362325"/>
          <p14:tracePt t="17911" x="1657350" y="3338513"/>
          <p14:tracePt t="17915" x="1619250" y="3333750"/>
          <p14:tracePt t="17928" x="1557338" y="3328988"/>
          <p14:tracePt t="17955" x="1481138" y="3314700"/>
          <p14:tracePt t="17984" x="1390650" y="3309938"/>
          <p14:tracePt t="18022" x="1357313" y="3309938"/>
          <p14:tracePt t="18054" x="1247775" y="3305175"/>
          <p14:tracePt t="18085" x="1147763" y="3295650"/>
          <p14:tracePt t="18089" x="1109663" y="3295650"/>
          <p14:tracePt t="18131" x="1047750" y="3290888"/>
          <p14:tracePt t="18164" x="1019175" y="3290888"/>
          <p14:tracePt t="18205" x="952500" y="3286125"/>
          <p14:tracePt t="18210" x="942975" y="3286125"/>
          <p14:tracePt t="18224" x="919163" y="3286125"/>
          <p14:tracePt t="18230" x="900113" y="3281363"/>
          <p14:tracePt t="18268" x="842963" y="3281363"/>
          <p14:tracePt t="18279" x="833438" y="3281363"/>
          <p14:tracePt t="18285" x="819150" y="3281363"/>
          <p14:tracePt t="18300" x="790575" y="3281363"/>
          <p14:tracePt t="18304" x="771525" y="3281363"/>
          <p14:tracePt t="18333" x="728663" y="3276600"/>
          <p14:tracePt t="18337" x="723900" y="3276600"/>
          <p14:tracePt t="18649" x="747713" y="3276600"/>
          <p14:tracePt t="18690" x="776288" y="3276600"/>
          <p14:tracePt t="18709" x="785813" y="3276600"/>
          <p14:tracePt t="18713" x="795338" y="3276600"/>
          <p14:tracePt t="18738" x="828675" y="3276600"/>
          <p14:tracePt t="18741" x="838200" y="3276600"/>
          <p14:tracePt t="18757" x="871538" y="3276600"/>
          <p14:tracePt t="18786" x="914400" y="3276600"/>
          <p14:tracePt t="18819" x="952500" y="3276600"/>
          <p14:tracePt t="18852" x="995363" y="3276600"/>
          <p14:tracePt t="18894" x="1047750" y="3276600"/>
          <p14:tracePt t="18948" x="1162050" y="3276600"/>
          <p14:tracePt t="18988" x="1266825" y="3276600"/>
          <p14:tracePt t="19051" x="1419225" y="3276600"/>
          <p14:tracePt t="19053" x="1466850" y="3276600"/>
          <p14:tracePt t="19097" x="1619250" y="3276600"/>
          <p14:tracePt t="19143" x="1752600" y="3276600"/>
          <p14:tracePt t="19146" x="1814513" y="3276600"/>
          <p14:tracePt t="19181" x="1938338" y="3276600"/>
          <p14:tracePt t="19222" x="2228850" y="3300413"/>
          <p14:tracePt t="19255" x="2333625" y="3305175"/>
          <p14:tracePt t="19259" x="2357438" y="3309938"/>
          <p14:tracePt t="19287" x="2476500" y="3319463"/>
          <p14:tracePt t="19317" x="2681288" y="3338513"/>
          <p14:tracePt t="19347" x="2914650" y="3362325"/>
          <p14:tracePt t="19354" x="2971800" y="3362325"/>
          <p14:tracePt t="19371" x="3076575" y="3376613"/>
          <p14:tracePt t="19413" x="3328988" y="3381375"/>
          <p14:tracePt t="19415" x="3386138" y="3381375"/>
          <p14:tracePt t="19430" x="3481388" y="3381375"/>
          <p14:tracePt t="19469" x="3752850" y="3381375"/>
          <p14:tracePt t="19503" x="3905250" y="3381375"/>
          <p14:tracePt t="19507" x="3962400" y="3381375"/>
          <p14:tracePt t="19536" x="4129088" y="3381375"/>
          <p14:tracePt t="19568" x="4319588" y="3381375"/>
          <p14:tracePt t="19599" x="4495800" y="3386138"/>
          <p14:tracePt t="19603" x="4562475" y="3386138"/>
          <p14:tracePt t="19617" x="4648200" y="3395663"/>
          <p14:tracePt t="19663" x="4914900" y="3414713"/>
          <p14:tracePt t="19674" x="4943475" y="3414713"/>
          <p14:tracePt t="19709" x="5153025" y="3414713"/>
          <p14:tracePt t="19739" x="5353050" y="3429000"/>
          <p14:tracePt t="19744" x="5367338" y="3429000"/>
          <p14:tracePt t="19759" x="5419725" y="3429000"/>
          <p14:tracePt t="19806" x="5600700" y="3429000"/>
          <p14:tracePt t="19834" x="5710238" y="3433763"/>
          <p14:tracePt t="19877" x="5905500" y="3433763"/>
          <p14:tracePt t="19919" x="6053138" y="3433763"/>
          <p14:tracePt t="19960" x="6100763" y="3433763"/>
          <p14:tracePt t="19964" x="6110288" y="3433763"/>
          <p14:tracePt t="20002" x="6148388" y="3433763"/>
          <p14:tracePt t="20029" x="6205538" y="3433763"/>
          <p14:tracePt t="20099" x="6196013" y="3443288"/>
          <p14:tracePt t="20104" x="6186488" y="3443288"/>
          <p14:tracePt t="20127" x="6115050" y="3467100"/>
          <p14:tracePt t="20136" x="6086475" y="3481388"/>
          <p14:tracePt t="20166" x="5891213" y="3500438"/>
          <p14:tracePt t="20197" x="5676900" y="3505200"/>
          <p14:tracePt t="20222" x="5524500" y="3514725"/>
          <p14:tracePt t="20252" x="5310188" y="3514725"/>
          <p14:tracePt t="20256" x="5262563" y="3514725"/>
          <p14:tracePt t="20268" x="5214938" y="3514725"/>
          <p14:tracePt t="20272" x="5148263" y="3514725"/>
          <p14:tracePt t="20276" x="5110163" y="3514725"/>
          <p14:tracePt t="20285" x="5062538" y="3514725"/>
          <p14:tracePt t="20298" x="5014913" y="3514725"/>
          <p14:tracePt t="20302" x="4967288" y="3514725"/>
          <p14:tracePt t="20332" x="4776788" y="3514725"/>
          <p14:tracePt t="20337" x="4733925" y="3514725"/>
          <p14:tracePt t="20384" x="4457700" y="3514725"/>
          <p14:tracePt t="20413" x="4210050" y="3514725"/>
          <p14:tracePt t="20442" x="4057650" y="3514725"/>
          <p14:tracePt t="20446" x="4014788" y="3514725"/>
          <p14:tracePt t="20449" x="3957638" y="3514725"/>
          <p14:tracePt t="20457" x="3919538" y="3514725"/>
          <p14:tracePt t="20473" x="3833813" y="3514725"/>
          <p14:tracePt t="20481" x="3795713" y="3514725"/>
          <p14:tracePt t="20502" x="3700463" y="3514725"/>
          <p14:tracePt t="20507" x="3671888" y="3514725"/>
          <p14:tracePt t="20521" x="3595688" y="3514725"/>
          <p14:tracePt t="20550" x="3452813" y="3514725"/>
          <p14:tracePt t="20587" x="3281363" y="3514725"/>
          <p14:tracePt t="20623" x="3071813" y="3514725"/>
          <p14:tracePt t="20658" x="2905125" y="3509963"/>
          <p14:tracePt t="20662" x="2847975" y="3509963"/>
          <p14:tracePt t="20666" x="2800350" y="3505200"/>
          <p14:tracePt t="20709" x="2676525" y="3505200"/>
          <p14:tracePt t="20738" x="2466975" y="3490913"/>
          <p14:tracePt t="20785" x="2205038" y="3471863"/>
          <p14:tracePt t="20815" x="2043113" y="3457575"/>
          <p14:tracePt t="20819" x="1985963" y="3457575"/>
          <p14:tracePt t="20851" x="1800225" y="3443288"/>
          <p14:tracePt t="20853" x="1743075" y="3433763"/>
          <p14:tracePt t="20867" x="1695450" y="3433763"/>
          <p14:tracePt t="20869" x="1638300" y="3424238"/>
          <p14:tracePt t="20910" x="1490663" y="3419475"/>
          <p14:tracePt t="20914" x="1443038" y="3419475"/>
          <p14:tracePt t="20956" x="1281113" y="3419475"/>
          <p14:tracePt t="21011" x="1114425" y="3419475"/>
          <p14:tracePt t="21070" x="1081088" y="3419475"/>
          <p14:tracePt t="21114" x="1057275" y="3419475"/>
          <p14:tracePt t="21271" x="1052513" y="3414713"/>
          <p14:tracePt t="21300" x="1038225" y="3405188"/>
          <p14:tracePt t="21333" x="1033463" y="3405188"/>
          <p14:tracePt t="21596" x="1033463" y="3424238"/>
          <p14:tracePt t="21610" x="1033463" y="3429000"/>
          <p14:tracePt t="21615" x="1033463" y="3438525"/>
          <p14:tracePt t="21645" x="1033463" y="3467100"/>
          <p14:tracePt t="21651" x="1038225" y="3481388"/>
          <p14:tracePt t="21686" x="1042988" y="3505200"/>
          <p14:tracePt t="21737" x="1042988" y="3509963"/>
          <p14:tracePt t="21772" x="1042988" y="3519488"/>
          <p14:tracePt t="21831" x="1042988" y="3529013"/>
          <p14:tracePt t="21878" x="1038225" y="3538538"/>
          <p14:tracePt t="21911" x="1023938" y="3548063"/>
          <p14:tracePt t="21940" x="1014413" y="3552825"/>
          <p14:tracePt t="21971" x="1009650" y="3557588"/>
          <p14:tracePt t="22130" x="1000125" y="3567113"/>
          <p14:tracePt t="22149" x="995363" y="3571875"/>
          <p14:tracePt t="22177" x="990600" y="3576638"/>
          <p14:tracePt t="22269" x="990600" y="3586163"/>
          <p14:tracePt t="22300" x="985838" y="3595688"/>
          <p14:tracePt t="22333" x="985838" y="3605213"/>
          <p14:tracePt t="22396" x="985838" y="3614738"/>
          <p14:tracePt t="22461" x="985838" y="3619500"/>
          <p14:tracePt t="22510" x="981075" y="3624263"/>
          <p14:tracePt t="22595" x="966788" y="3624263"/>
          <p14:tracePt t="22649" x="919163" y="3552825"/>
          <p14:tracePt t="22661" x="914400" y="3533775"/>
          <p14:tracePt t="22675" x="909638" y="3519488"/>
          <p14:tracePt t="22679" x="904875" y="3509963"/>
          <p14:tracePt t="22706" x="900113" y="3495675"/>
          <p14:tracePt t="22744" x="890588" y="3457575"/>
          <p14:tracePt t="22770" x="885825" y="3433763"/>
          <p14:tracePt t="22801" x="876300" y="3376613"/>
          <p14:tracePt t="22806" x="866775" y="3362325"/>
          <p14:tracePt t="22819" x="866775" y="3348038"/>
          <p14:tracePt t="22824" x="866775" y="3343275"/>
          <p14:tracePt t="22833" x="866775" y="3333750"/>
          <p14:tracePt t="22836" x="862013" y="3324225"/>
          <p14:tracePt t="22867" x="857250" y="3305175"/>
          <p14:tracePt t="22896" x="857250" y="3286125"/>
          <p14:tracePt t="22927" x="857250" y="3267075"/>
          <p14:tracePt t="22932" x="857250" y="3257550"/>
          <p14:tracePt t="22972" x="862013" y="3238500"/>
          <p14:tracePt t="23003" x="871538" y="3219450"/>
          <p14:tracePt t="23051" x="885825" y="3209925"/>
          <p14:tracePt t="23083" x="895350" y="3205163"/>
          <p14:tracePt t="23114" x="904875" y="3205163"/>
          <p14:tracePt t="23143" x="914400" y="3205163"/>
          <p14:tracePt t="23149" x="919163" y="3205163"/>
          <p14:tracePt t="23163" x="933450" y="3205163"/>
          <p14:tracePt t="23195" x="971550" y="3205163"/>
          <p14:tracePt t="23223" x="981075" y="3205163"/>
          <p14:tracePt t="23256" x="995363" y="3205163"/>
          <p14:tracePt t="23269" x="1000125" y="3205163"/>
          <p14:tracePt t="23274" x="1004888" y="3205163"/>
          <p14:tracePt t="23278" x="1014413" y="3205163"/>
          <p14:tracePt t="23331" x="1071563" y="3205163"/>
          <p14:tracePt t="23336" x="1081088" y="3205163"/>
          <p14:tracePt t="23348" x="1095375" y="3205163"/>
          <p14:tracePt t="23378" x="1162050" y="3205163"/>
          <p14:tracePt t="23383" x="1176338" y="3205163"/>
          <p14:tracePt t="23396" x="1200150" y="3205163"/>
          <p14:tracePt t="23425" x="1223963" y="3205163"/>
          <p14:tracePt t="23429" x="1233488" y="3205163"/>
          <p14:tracePt t="23445" x="1247775" y="3205163"/>
          <p14:tracePt t="23449" x="1252538" y="3205163"/>
          <p14:tracePt t="23491" x="1304925" y="3195638"/>
          <p14:tracePt t="23494" x="1323975" y="3195638"/>
          <p14:tracePt t="23508" x="1333500" y="3190875"/>
          <p14:tracePt t="23512" x="1343025" y="3190875"/>
          <p14:tracePt t="23534" x="1376363" y="3186113"/>
          <p14:tracePt t="23541" x="1390650" y="3181350"/>
          <p14:tracePt t="23568" x="1428750" y="3176588"/>
          <p14:tracePt t="23573" x="1443038" y="3176588"/>
          <p14:tracePt t="23582" x="1462088" y="3167063"/>
          <p14:tracePt t="23612" x="1547813" y="3157538"/>
          <p14:tracePt t="23616" x="1571625" y="3157538"/>
          <p14:tracePt t="23631" x="1600200" y="3157538"/>
          <p14:tracePt t="23649" x="1633538" y="3157538"/>
          <p14:tracePt t="23680" x="1714500" y="3157538"/>
          <p14:tracePt t="23706" x="1790700" y="3157538"/>
          <p14:tracePt t="23714" x="1814513" y="3157538"/>
          <p14:tracePt t="23728" x="1838325" y="3157538"/>
          <p14:tracePt t="23770" x="1885950" y="3157538"/>
          <p14:tracePt t="23774" x="1895475" y="3157538"/>
          <p14:tracePt t="23788" x="1924050" y="3157538"/>
          <p14:tracePt t="23815" x="1957388" y="3157538"/>
          <p14:tracePt t="23818" x="1966913" y="3157538"/>
          <p14:tracePt t="23832" x="1985963" y="3157538"/>
          <p14:tracePt t="23867" x="2062163" y="3157538"/>
          <p14:tracePt t="23868" x="2100263" y="3157538"/>
          <p14:tracePt t="23880" x="2109788" y="3157538"/>
          <p14:tracePt t="23907" x="2190750" y="3157538"/>
          <p14:tracePt t="23941" x="2295525" y="3148013"/>
          <p14:tracePt t="23975" x="2347913" y="3138488"/>
          <p14:tracePt t="24013" x="2386013" y="3119438"/>
          <p14:tracePt t="24051" x="2428875" y="3105150"/>
          <p14:tracePt t="24082" x="2466975" y="3090863"/>
          <p14:tracePt t="24111" x="2490788" y="3081338"/>
          <p14:tracePt t="24145" x="2528888" y="3052763"/>
          <p14:tracePt t="24147" x="2552700" y="3043238"/>
          <p14:tracePt t="24195" x="2605088" y="3000375"/>
          <p14:tracePt t="24245" x="2676525" y="2928938"/>
          <p14:tracePt t="24286" x="2700338" y="2881313"/>
          <p14:tracePt t="24316" x="2709863" y="2843213"/>
          <p14:tracePt t="24349" x="2709863" y="2814638"/>
          <p14:tracePt t="24397" x="2709863" y="2809875"/>
          <p14:tracePt t="24428" x="2709863" y="2800350"/>
          <p14:tracePt t="24456" x="2690813" y="2762250"/>
          <p14:tracePt t="24471" x="2686050" y="2757488"/>
          <p14:tracePt t="24505" x="2676525" y="2733675"/>
          <p14:tracePt t="24511" x="2671763" y="2728913"/>
          <p14:tracePt t="24514" x="2667000" y="2719388"/>
          <p14:tracePt t="24552" x="2647950" y="2690813"/>
          <p14:tracePt t="24559" x="2643188" y="2681288"/>
          <p14:tracePt t="24567" x="2638425" y="2676525"/>
          <p14:tracePt t="24579" x="2633663" y="2676525"/>
          <p14:tracePt t="24619" x="2590800" y="2647950"/>
          <p14:tracePt t="24651" x="2552700" y="2638425"/>
          <p14:tracePt t="24680" x="2524125" y="2638425"/>
          <p14:tracePt t="24709" x="2486025" y="2638425"/>
          <p14:tracePt t="24714" x="2462213" y="2638425"/>
          <p14:tracePt t="24720" x="2443163" y="2638425"/>
          <p14:tracePt t="24730" x="2428875" y="2638425"/>
          <p14:tracePt t="24733" x="2414588" y="2638425"/>
          <p14:tracePt t="24760" x="2386013" y="2638425"/>
          <p14:tracePt t="24762" x="2381250" y="2638425"/>
          <p14:tracePt t="24801" x="2338388" y="2638425"/>
          <p14:tracePt t="24835" x="2266950" y="2633663"/>
          <p14:tracePt t="24839" x="2247900" y="2633663"/>
          <p14:tracePt t="24880" x="2157413" y="2628900"/>
          <p14:tracePt t="24884" x="2138363" y="2628900"/>
          <p14:tracePt t="24913" x="2090738" y="2624138"/>
          <p14:tracePt t="24945" x="2033588" y="2624138"/>
          <p14:tracePt t="24952" x="2014538" y="2624138"/>
          <p14:tracePt t="24970" x="1981200" y="2624138"/>
          <p14:tracePt t="24974" x="1966913" y="2624138"/>
          <p14:tracePt t="24992" x="1952625" y="2624138"/>
          <p14:tracePt t="24994" x="1943100" y="2624138"/>
          <p14:tracePt t="25033" x="1914525" y="2624138"/>
          <p14:tracePt t="25068" x="1871663" y="2624138"/>
          <p14:tracePt t="25097" x="1828800" y="2624138"/>
          <p14:tracePt t="25129" x="1795463" y="2638425"/>
          <p14:tracePt t="25661" x="1600200" y="2900363"/>
          <p14:tracePt t="25737" x="1600200" y="2947988"/>
          <p14:tracePt t="25742" x="1600200" y="2967038"/>
          <p14:tracePt t="25745" x="1600200" y="2976563"/>
          <p14:tracePt t="25757" x="1604963" y="3005138"/>
          <p14:tracePt t="25761" x="1609725" y="3028950"/>
          <p14:tracePt t="25767" x="1614488" y="3033713"/>
          <p14:tracePt t="25785" x="1619250" y="3052763"/>
          <p14:tracePt t="25821" x="1624013" y="3071813"/>
          <p14:tracePt t="25852" x="1685925" y="3128963"/>
          <p14:tracePt t="25880" x="1743075" y="3162300"/>
          <p14:tracePt t="25910" x="1743075" y="3167063"/>
          <p14:tracePt t="26040" x="1695450" y="3167063"/>
          <p14:tracePt t="26068" x="1628775" y="3176588"/>
          <p14:tracePt t="26078" x="1604963" y="3181350"/>
          <p14:tracePt t="26083" x="1590675" y="3186113"/>
          <p14:tracePt t="26113" x="1514475" y="3205163"/>
          <p14:tracePt t="26146" x="1447800" y="3209925"/>
          <p14:tracePt t="26149" x="1438275" y="3214688"/>
          <p14:tracePt t="26191" x="1343025" y="3224213"/>
          <p14:tracePt t="26195" x="1328738" y="3224213"/>
          <p14:tracePt t="26207" x="1309688" y="3228975"/>
          <p14:tracePt t="26212" x="1290638" y="3228975"/>
          <p14:tracePt t="26220" x="1281113" y="3228975"/>
          <p14:tracePt t="26253" x="1266825" y="3228975"/>
          <p14:tracePt t="26287" x="1233488" y="3228975"/>
          <p14:tracePt t="26291" x="1223963" y="3228975"/>
          <p14:tracePt t="26303" x="1214438" y="3228975"/>
          <p14:tracePt t="26307" x="1204913" y="3228975"/>
          <p14:tracePt t="26315" x="1200150" y="3228975"/>
          <p14:tracePt t="26329" x="1190625" y="3228975"/>
          <p14:tracePt t="26397" x="1166813" y="3228975"/>
          <p14:tracePt t="26445" x="1114425" y="3233738"/>
          <p14:tracePt t="26475" x="1104900" y="3233738"/>
          <p14:tracePt t="26518" x="1042988" y="3243263"/>
          <p14:tracePt t="26564" x="990600" y="3257550"/>
          <p14:tracePt t="26596" x="962025" y="3271838"/>
          <p14:tracePt t="26630" x="947738" y="3271838"/>
          <p14:tracePt t="26662" x="938213" y="3271838"/>
          <p14:tracePt t="26714" x="919163" y="3281363"/>
          <p14:tracePt t="26750" x="914400" y="3281363"/>
          <p14:tracePt t="26834" x="909638" y="3281363"/>
          <p14:tracePt t="26927" x="904875" y="3281363"/>
          <p14:tracePt t="26955" x="900113" y="3281363"/>
          <p14:tracePt t="27146" x="1023938" y="3281363"/>
          <p14:tracePt t="27174" x="1104900" y="3281363"/>
          <p14:tracePt t="27178" x="1133475" y="3281363"/>
          <p14:tracePt t="27190" x="1157288" y="3276600"/>
          <p14:tracePt t="27195" x="1171575" y="3276600"/>
          <p14:tracePt t="27221" x="1223963" y="3262313"/>
          <p14:tracePt t="27225" x="1247775" y="3262313"/>
          <p14:tracePt t="27229" x="1262063" y="3257550"/>
          <p14:tracePt t="27240" x="1285875" y="3252788"/>
          <p14:tracePt t="27268" x="1381125" y="3238500"/>
          <p14:tracePt t="27274" x="1400175" y="3238500"/>
          <p14:tracePt t="27286" x="1423988" y="3233738"/>
          <p14:tracePt t="27290" x="1438275" y="3233738"/>
          <p14:tracePt t="27302" x="1452563" y="3224213"/>
          <p14:tracePt t="27306" x="1462088" y="3224213"/>
          <p14:tracePt t="27317" x="1471613" y="3224213"/>
          <p14:tracePt t="27321" x="1481138" y="3219450"/>
          <p14:tracePt t="27347" x="1495425" y="3219450"/>
          <p14:tracePt t="27350" x="1504950" y="3219450"/>
          <p14:tracePt t="27378" x="1519238" y="3219450"/>
          <p14:tracePt t="27380" x="1524000" y="3219450"/>
          <p14:tracePt t="27414" x="1543050" y="3219450"/>
          <p14:tracePt t="27416" x="1547813" y="3219450"/>
          <p14:tracePt t="27428" x="1557338" y="3219450"/>
          <p14:tracePt t="27431" x="1562100" y="3219450"/>
          <p14:tracePt t="27444" x="1576388" y="3219450"/>
          <p14:tracePt t="27446" x="1585913" y="3219450"/>
          <p14:tracePt t="27460" x="1595438" y="3219450"/>
          <p14:tracePt t="27462" x="1609725" y="3219450"/>
          <p14:tracePt t="27485" x="1633538" y="3219450"/>
          <p14:tracePt t="27520" x="1652588" y="3219450"/>
          <p14:tracePt t="27550" x="1700213" y="3219450"/>
          <p14:tracePt t="27553" x="1719263" y="3219450"/>
          <p14:tracePt t="27582" x="1766888" y="3219450"/>
          <p14:tracePt t="27616" x="1790700" y="3219450"/>
          <p14:tracePt t="27642" x="1819275" y="3219450"/>
          <p14:tracePt t="27835" x="1719263" y="3271838"/>
          <p14:tracePt t="27838" x="1700213" y="3276600"/>
          <p14:tracePt t="27864" x="1638300" y="3286125"/>
          <p14:tracePt t="27865" x="1624013" y="3295650"/>
          <p14:tracePt t="27879" x="1604963" y="3295650"/>
          <p14:tracePt t="27881" x="1581150" y="3300413"/>
          <p14:tracePt t="27895" x="1547813" y="3305175"/>
          <p14:tracePt t="27898" x="1509713" y="3309938"/>
          <p14:tracePt t="27911" x="1433513" y="3309938"/>
          <p14:tracePt t="27938" x="1295400" y="3309938"/>
          <p14:tracePt t="27942" x="1266825" y="3309938"/>
          <p14:tracePt t="27954" x="1238250" y="3309938"/>
          <p14:tracePt t="27959" x="1209675" y="3309938"/>
          <p14:tracePt t="27972" x="1195388" y="3309938"/>
          <p14:tracePt t="27975" x="1171575" y="3309938"/>
          <p14:tracePt t="27986" x="1157288" y="3309938"/>
          <p14:tracePt t="27988" x="1147763" y="3309938"/>
          <p14:tracePt t="28005" x="1123950" y="3309938"/>
          <p14:tracePt t="28018" x="1095375" y="3309938"/>
          <p14:tracePt t="28049" x="1014413" y="3309938"/>
          <p14:tracePt t="28055" x="1000125" y="3309938"/>
          <p14:tracePt t="28089" x="914400" y="3309938"/>
          <p14:tracePt t="28094" x="900113" y="3309938"/>
          <p14:tracePt t="28130" x="871538" y="3309938"/>
          <p14:tracePt t="28163" x="866775" y="3309938"/>
          <p14:tracePt t="28273" x="914400" y="3309938"/>
          <p14:tracePt t="28299" x="995363" y="3309938"/>
          <p14:tracePt t="28302" x="1057275" y="3309938"/>
          <p14:tracePt t="28316" x="1181100" y="3309938"/>
          <p14:tracePt t="28345" x="1381125" y="3309938"/>
          <p14:tracePt t="28380" x="1657350" y="3309938"/>
          <p14:tracePt t="28413" x="1928813" y="3314700"/>
          <p14:tracePt t="28439" x="2138363" y="3319463"/>
          <p14:tracePt t="28444" x="2176463" y="3319463"/>
          <p14:tracePt t="28470" x="2376488" y="3319463"/>
          <p14:tracePt t="28502" x="2547938" y="3328988"/>
          <p14:tracePt t="28506" x="2586038" y="3328988"/>
          <p14:tracePt t="28519" x="2628900" y="3328988"/>
          <p14:tracePt t="28554" x="2724150" y="3328988"/>
          <p14:tracePt t="28556" x="2728913" y="3328988"/>
          <p14:tracePt t="28566" x="2747963" y="3328988"/>
          <p14:tracePt t="28598" x="2762250" y="3328988"/>
          <p14:tracePt t="28770" x="2876550" y="3328988"/>
          <p14:tracePt t="28774" x="2914650" y="3328988"/>
          <p14:tracePt t="28785" x="2962275" y="3328988"/>
          <p14:tracePt t="28816" x="3148013" y="3333750"/>
          <p14:tracePt t="28819" x="3186113" y="3333750"/>
          <p14:tracePt t="28832" x="3233738" y="3333750"/>
          <p14:tracePt t="28835" x="3290888" y="3333750"/>
          <p14:tracePt t="28848" x="3414713" y="3348038"/>
          <p14:tracePt t="28882" x="3657600" y="3357563"/>
          <p14:tracePt t="28908" x="3819525" y="3357563"/>
          <p14:tracePt t="28912" x="3867150" y="3357563"/>
          <p14:tracePt t="28939" x="4029075" y="3357563"/>
          <p14:tracePt t="28972" x="4067175" y="3357563"/>
          <p14:tracePt t="29129" x="4043363" y="3367088"/>
          <p14:tracePt t="29147" x="4010025" y="3371850"/>
          <p14:tracePt t="29174" x="3919538" y="3386138"/>
          <p14:tracePt t="29178" x="3900488" y="3390900"/>
          <p14:tracePt t="29192" x="3871913" y="3390900"/>
          <p14:tracePt t="29194" x="3829050" y="3390900"/>
          <p14:tracePt t="29212" x="3752850" y="3400425"/>
          <p14:tracePt t="29216" x="3695700" y="3400425"/>
          <p14:tracePt t="29235" x="3609975" y="3400425"/>
          <p14:tracePt t="29240" x="3552825" y="3400425"/>
          <p14:tracePt t="29256" x="3471863" y="3400425"/>
          <p14:tracePt t="29261" x="3438525" y="3400425"/>
          <p14:tracePt t="29304" x="3143250" y="3400425"/>
          <p14:tracePt t="29307" x="3076575" y="3400425"/>
          <p14:tracePt t="29318" x="3048000" y="3400425"/>
          <p14:tracePt t="29350" x="2790825" y="3400425"/>
          <p14:tracePt t="29353" x="2762250" y="3395663"/>
          <p14:tracePt t="29410" x="2347913" y="3395663"/>
          <p14:tracePt t="29414" x="2281238" y="3395663"/>
          <p14:tracePt t="29440" x="2138363" y="3395663"/>
          <p14:tracePt t="29445" x="2105025" y="3395663"/>
          <p14:tracePt t="29471" x="1971675" y="3395663"/>
          <p14:tracePt t="29475" x="1928813" y="3395663"/>
          <p14:tracePt t="29479" x="1919288" y="3395663"/>
          <p14:tracePt t="29490" x="1881188" y="3395663"/>
          <p14:tracePt t="29494" x="1871663" y="3395663"/>
          <p14:tracePt t="29502" x="1843088" y="3395663"/>
          <p14:tracePt t="29518" x="1814513" y="3395663"/>
          <p14:tracePt t="29524" x="1790700" y="3390900"/>
          <p14:tracePt t="29535" x="1781175" y="3390900"/>
          <p14:tracePt t="29565" x="1714500" y="3386138"/>
          <p14:tracePt t="29596" x="1662113" y="3381375"/>
          <p14:tracePt t="29627" x="1528763" y="3367088"/>
          <p14:tracePt t="29655" x="1476375" y="3362325"/>
          <p14:tracePt t="29690" x="1395413" y="3362325"/>
          <p14:tracePt t="29706" x="1247775" y="3348038"/>
          <p14:tracePt t="29711" x="1190625" y="3343275"/>
          <p14:tracePt t="29752" x="1047750" y="3343275"/>
          <p14:tracePt t="29784" x="966788" y="3343275"/>
          <p14:tracePt t="29786" x="942975" y="3343275"/>
          <p14:tracePt t="29799" x="923925" y="3343275"/>
          <p14:tracePt t="29845" x="866775" y="3343275"/>
          <p14:tracePt t="29859" x="852488" y="3343275"/>
          <p14:tracePt t="29863" x="847725" y="3343275"/>
          <p14:tracePt t="29879" x="833438" y="3343275"/>
          <p14:tracePt t="29912" x="800100" y="3343275"/>
          <p14:tracePt t="29915" x="795338" y="3343275"/>
          <p14:tracePt t="30156" x="795338" y="3338513"/>
          <p14:tracePt t="30191" x="800100" y="3319463"/>
          <p14:tracePt t="30198" x="804863" y="3319463"/>
          <p14:tracePt t="30211" x="804863" y="3314700"/>
          <p14:tracePt t="30241" x="814388" y="3305175"/>
          <p14:tracePt t="30284" x="819150" y="3295650"/>
          <p14:tracePt t="30321" x="833438" y="3286125"/>
          <p14:tracePt t="30349" x="838200" y="3281363"/>
          <p14:tracePt t="30377" x="838200" y="3276600"/>
          <p14:tracePt t="30472" x="847725" y="3262313"/>
          <p14:tracePt t="30525" x="857250" y="3243263"/>
          <p14:tracePt t="30551" x="876300" y="3205163"/>
          <p14:tracePt t="30594" x="885825" y="3171825"/>
          <p14:tracePt t="30597" x="895350" y="3162300"/>
          <p14:tracePt t="30651" x="900113" y="3133725"/>
          <p14:tracePt t="30690" x="904875" y="3124200"/>
          <p14:tracePt t="30739" x="909638" y="3109913"/>
          <p14:tracePt t="30785" x="914400" y="3090863"/>
          <p14:tracePt t="30817" x="914400" y="3086100"/>
          <p14:tracePt t="30959" x="914400" y="3128963"/>
          <p14:tracePt t="30989" x="909638" y="3143250"/>
          <p14:tracePt t="31034" x="909638" y="3167063"/>
          <p14:tracePt t="31066" x="900113" y="3200400"/>
          <p14:tracePt t="31081" x="895350" y="3209925"/>
          <p14:tracePt t="31084" x="895350" y="3214688"/>
          <p14:tracePt t="31251" x="904875" y="3214688"/>
          <p14:tracePt t="31254" x="909638" y="3214688"/>
          <p14:tracePt t="31270" x="919163" y="3205163"/>
          <p14:tracePt t="31275" x="923925" y="3200400"/>
          <p14:tracePt t="31285" x="928688" y="3200400"/>
          <p14:tracePt t="31290" x="933450" y="3195638"/>
          <p14:tracePt t="31317" x="952500" y="3190875"/>
          <p14:tracePt t="31368" x="957263" y="3190875"/>
          <p14:tracePt t="31397" x="962025" y="3190875"/>
          <p14:tracePt t="31520" x="976313" y="3190875"/>
          <p14:tracePt t="31538" x="985838" y="3195638"/>
          <p14:tracePt t="31541" x="1000125" y="3195638"/>
          <p14:tracePt t="31556" x="1019175" y="3200400"/>
          <p14:tracePt t="31600" x="1085850" y="3205163"/>
          <p14:tracePt t="31632" x="1123950" y="3219450"/>
          <p14:tracePt t="31649" x="1147763" y="3219450"/>
          <p14:tracePt t="31727" x="1171575" y="3219450"/>
          <p14:tracePt t="31732" x="1181100" y="3219450"/>
          <p14:tracePt t="31776" x="1190625" y="3214688"/>
          <p14:tracePt t="31817" x="1190625" y="3209925"/>
          <p14:tracePt t="31910" x="1195388" y="3200400"/>
          <p14:tracePt t="31940" x="1195388" y="3195638"/>
          <p14:tracePt t="31974" x="1195388" y="3190875"/>
          <p14:tracePt t="32004" x="1195388" y="3181350"/>
          <p14:tracePt t="32056" x="1195388" y="3176588"/>
          <p14:tracePt t="32085" x="1176338" y="3176588"/>
          <p14:tracePt t="32090" x="1171575" y="3176588"/>
          <p14:tracePt t="32097" x="1166813" y="3176588"/>
          <p14:tracePt t="32111" x="1162050" y="3176588"/>
          <p14:tracePt t="32150" x="1123950" y="3195638"/>
          <p14:tracePt t="32198" x="1076325" y="3262313"/>
          <p14:tracePt t="32224" x="1071563" y="3271838"/>
          <p14:tracePt t="32317" x="1104900" y="3271838"/>
          <p14:tracePt t="32363" x="1228725" y="3262313"/>
          <p14:tracePt t="32394" x="1252538" y="3243263"/>
          <p14:tracePt t="32399" x="1257300" y="3238500"/>
          <p14:tracePt t="32414" x="1266825" y="3228975"/>
          <p14:tracePt t="32440" x="1276350" y="3219450"/>
          <p14:tracePt t="32445" x="1276350" y="3214688"/>
          <p14:tracePt t="32449" x="1276350" y="3209925"/>
          <p14:tracePt t="32491" x="1281113" y="3176588"/>
          <p14:tracePt t="32496" x="1281113" y="3171825"/>
          <p14:tracePt t="32539" x="1281113" y="3148013"/>
          <p14:tracePt t="32583" x="1266825" y="3133725"/>
          <p14:tracePt t="32587" x="1262063" y="3133725"/>
          <p14:tracePt t="32591" x="1257300" y="3128963"/>
          <p14:tracePt t="32627" x="1223963" y="3128963"/>
          <p14:tracePt t="32632" x="1214438" y="3128963"/>
          <p14:tracePt t="32648" x="1190625" y="3128963"/>
          <p14:tracePt t="32680" x="1152525" y="3128963"/>
          <p14:tracePt t="32682" x="1143000" y="3133725"/>
          <p14:tracePt t="32719" x="1114425" y="3143250"/>
          <p14:tracePt t="32722" x="1104900" y="3148013"/>
          <p14:tracePt t="32739" x="1085850" y="3157538"/>
          <p14:tracePt t="32743" x="1081088" y="3162300"/>
          <p14:tracePt t="32758" x="1076325" y="3167063"/>
          <p14:tracePt t="32817" x="1076325" y="3176588"/>
          <p14:tracePt t="32878" x="1076325" y="3195638"/>
          <p14:tracePt t="32910" x="1076325" y="3205163"/>
          <p14:tracePt t="32944" x="1085850" y="3219450"/>
          <p14:tracePt t="32968" x="1100138" y="3233738"/>
          <p14:tracePt t="33036" x="1114425" y="3238500"/>
          <p14:tracePt t="33066" x="1185863" y="3267075"/>
          <p14:tracePt t="33097" x="1219200" y="3271838"/>
          <p14:tracePt t="33101" x="1223963" y="3271838"/>
          <p14:tracePt t="33146" x="1228725" y="3271838"/>
          <p14:tracePt t="33175" x="1247775" y="3271838"/>
          <p14:tracePt t="33179" x="1257300" y="3271838"/>
          <p14:tracePt t="33194" x="1262063" y="3267075"/>
          <p14:tracePt t="33201" x="1271588" y="3267075"/>
          <p14:tracePt t="33239" x="1281113" y="3257550"/>
          <p14:tracePt t="33270" x="1295400" y="3248025"/>
          <p14:tracePt t="33274" x="1295400" y="3243263"/>
          <p14:tracePt t="33288" x="1300163" y="3238500"/>
          <p14:tracePt t="33292" x="1304925" y="3238500"/>
          <p14:tracePt t="33331" x="1323975" y="3209925"/>
          <p14:tracePt t="33335" x="1323975" y="3205163"/>
          <p14:tracePt t="33347" x="1328738" y="3200400"/>
          <p14:tracePt t="33348" x="1333500" y="3195638"/>
          <p14:tracePt t="33397" x="1338263" y="3186113"/>
          <p14:tracePt t="33534" x="1338263" y="3190875"/>
          <p14:tracePt t="33565" x="1328738" y="3214688"/>
          <p14:tracePt t="33569" x="1328738" y="3219450"/>
          <p14:tracePt t="33599" x="1328738" y="3224213"/>
          <p14:tracePt t="33630" x="1328738" y="3233738"/>
          <p14:tracePt t="33667" x="1328738" y="3252788"/>
          <p14:tracePt t="33703" x="1328738" y="3262313"/>
          <p14:tracePt t="33769" x="1338263" y="3262313"/>
          <p14:tracePt t="33785" x="1352550" y="3262313"/>
          <p14:tracePt t="33802" x="1366838" y="3267075"/>
          <p14:tracePt t="33853" x="1452563" y="3281363"/>
          <p14:tracePt t="33945" x="1500188" y="3281363"/>
          <p14:tracePt t="33975" x="1562100" y="3290888"/>
          <p14:tracePt t="33980" x="1571625" y="3290888"/>
          <p14:tracePt t="34022" x="1643063" y="3295650"/>
          <p14:tracePt t="34024" x="1662113" y="3300413"/>
          <p14:tracePt t="34039" x="1690688" y="3300413"/>
          <p14:tracePt t="34080" x="1738313" y="3309938"/>
          <p14:tracePt t="34211" x="1743075" y="3309938"/>
          <p14:tracePt t="34269" x="1819275" y="3328988"/>
          <p14:tracePt t="34273" x="1852613" y="3333750"/>
          <p14:tracePt t="34286" x="1881188" y="3348038"/>
          <p14:tracePt t="34289" x="1900238" y="3352800"/>
          <p14:tracePt t="34315" x="1919288" y="3357563"/>
          <p14:tracePt t="34689" x="1947863" y="3362325"/>
          <p14:tracePt t="34694" x="1952625" y="3362325"/>
          <p14:tracePt t="34710" x="1985963" y="3367088"/>
          <p14:tracePt t="34714" x="2000250" y="3371850"/>
          <p14:tracePt t="34735" x="2024063" y="3371850"/>
          <p14:tracePt t="34739" x="2033588" y="3376613"/>
          <p14:tracePt t="34752" x="2043113" y="3376613"/>
          <p14:tracePt t="34833" x="2081213" y="3386138"/>
          <p14:tracePt t="34863" x="2085975" y="3390900"/>
          <p14:tracePt t="35032" x="2109788" y="3390900"/>
          <p14:tracePt t="35069" x="2195513" y="3400425"/>
          <p14:tracePt t="35095" x="2214563" y="3400425"/>
          <p14:tracePt t="35099" x="2214563" y="3405188"/>
          <p14:tracePt t="35606" x="2247900" y="3405188"/>
          <p14:tracePt t="35861" x="2266950" y="3405188"/>
          <p14:tracePt t="35894" x="2276475" y="3400425"/>
          <p14:tracePt t="35922" x="2290763" y="3395663"/>
          <p14:tracePt t="35942" x="2319338" y="3395663"/>
          <p14:tracePt t="35945" x="2338388" y="3395663"/>
          <p14:tracePt t="35974" x="2443163" y="3395663"/>
          <p14:tracePt t="36006" x="2528888" y="3395663"/>
          <p14:tracePt t="36032" x="2557463" y="3395663"/>
          <p14:tracePt t="36066" x="2581275" y="3395663"/>
          <p14:tracePt t="36098" x="2643188" y="3395663"/>
          <p14:tracePt t="36102" x="2657475" y="3395663"/>
          <p14:tracePt t="36112" x="2671763" y="3400425"/>
          <p14:tracePt t="36144" x="2705100" y="3405188"/>
          <p14:tracePt t="36146" x="2709863" y="3405188"/>
          <p14:tracePt t="36174" x="2738438" y="3409950"/>
          <p14:tracePt t="36177" x="2752725" y="3409950"/>
          <p14:tracePt t="36190" x="2762250" y="3409950"/>
          <p14:tracePt t="36192" x="2771775" y="3414713"/>
          <p14:tracePt t="36224" x="2814638" y="3414713"/>
          <p14:tracePt t="36255" x="2862263" y="3419475"/>
          <p14:tracePt t="36287" x="2914650" y="3429000"/>
          <p14:tracePt t="36289" x="2928938" y="3429000"/>
          <p14:tracePt t="36301" x="2938463" y="3433763"/>
          <p14:tracePt t="36305" x="2943225" y="3433763"/>
          <p14:tracePt t="36489" x="2957513" y="3433763"/>
          <p14:tracePt t="36532" x="2962275" y="3433763"/>
          <p14:tracePt t="36594" x="3014663" y="3433763"/>
          <p14:tracePt t="36598" x="3028950" y="3433763"/>
          <p14:tracePt t="36612" x="3076575" y="3443288"/>
          <p14:tracePt t="36619" x="3100388" y="3457575"/>
          <p14:tracePt t="36630" x="3105150" y="3457575"/>
          <p14:tracePt t="36648" x="3148013" y="3471863"/>
          <p14:tracePt t="36661" x="3176588" y="3476625"/>
          <p14:tracePt t="36694" x="3409950" y="3533775"/>
          <p14:tracePt t="36722" x="3567113" y="3562350"/>
          <p14:tracePt t="36725" x="3586163" y="3567113"/>
          <p14:tracePt t="36737" x="3619500" y="3567113"/>
          <p14:tracePt t="36741" x="3629025" y="3571875"/>
          <p14:tracePt t="36758" x="3638550" y="3571875"/>
          <p14:tracePt t="36784" x="3667125" y="3571875"/>
          <p14:tracePt t="36791" x="3681413" y="3571875"/>
          <p14:tracePt t="36804" x="3705225" y="3571875"/>
          <p14:tracePt t="36807" x="3724275" y="3571875"/>
          <p14:tracePt t="36852" x="3738563" y="3571875"/>
          <p14:tracePt t="36891" x="3733800" y="3571875"/>
          <p14:tracePt t="36926" x="3719513" y="3571875"/>
          <p14:tracePt t="37003" x="3700463" y="3571875"/>
          <p14:tracePt t="37066" x="3681413" y="3562350"/>
          <p14:tracePt t="37069" x="3671888" y="3557588"/>
          <p14:tracePt t="37084" x="3662363" y="3552825"/>
          <p14:tracePt t="37115" x="3619500" y="3533775"/>
          <p14:tracePt t="37140" x="3614738" y="3533775"/>
          <p14:tracePt t="37192" x="3614738" y="3524250"/>
          <p14:tracePt t="37224" x="3609975" y="3524250"/>
          <p14:tracePt t="37272" x="3609975" y="3519488"/>
          <p14:tracePt t="37301" x="3595688" y="3505200"/>
          <p14:tracePt t="37333" x="3567113" y="3486150"/>
          <p14:tracePt t="37378" x="3557588" y="3471863"/>
          <p14:tracePt t="37410" x="3552825" y="3452813"/>
          <p14:tracePt t="37414" x="3533775" y="3438525"/>
          <p14:tracePt t="37457" x="3519488" y="3429000"/>
          <p14:tracePt t="37503" x="3509963" y="3419475"/>
          <p14:tracePt t="37507" x="3500438" y="3405188"/>
          <p14:tracePt t="37549" x="3500438" y="3395663"/>
          <p14:tracePt t="37617" x="3476625" y="3381375"/>
          <p14:tracePt t="37627" x="3476625" y="3376613"/>
          <p14:tracePt t="37646" x="3467100" y="3371850"/>
          <p14:tracePt t="37957" x="3529013" y="3367088"/>
          <p14:tracePt t="37975" x="3567113" y="3362325"/>
          <p14:tracePt t="37977" x="3590925" y="3357563"/>
          <p14:tracePt t="38024" x="3733800" y="3348038"/>
          <p14:tracePt t="38049" x="3810000" y="3338513"/>
          <p14:tracePt t="38053" x="3838575" y="3333750"/>
          <p14:tracePt t="38067" x="3890963" y="3333750"/>
          <p14:tracePt t="38102" x="3971925" y="3324225"/>
          <p14:tracePt t="38106" x="4000500" y="3324225"/>
          <p14:tracePt t="38143" x="4067175" y="3324225"/>
          <p14:tracePt t="38151" x="4076700" y="3324225"/>
          <p14:tracePt t="38194" x="4133850" y="3324225"/>
          <p14:tracePt t="38222" x="4157663" y="3324225"/>
          <p14:tracePt t="38225" x="4162425" y="3324225"/>
          <p14:tracePt t="38254" x="4186238" y="3324225"/>
          <p14:tracePt t="38293" x="4219575" y="3324225"/>
          <p14:tracePt t="38335" x="4300538" y="3324225"/>
          <p14:tracePt t="38362" x="4391025" y="3324225"/>
          <p14:tracePt t="38395" x="4429125" y="3324225"/>
          <p14:tracePt t="38425" x="4505325" y="3324225"/>
          <p14:tracePt t="38428" x="4562475" y="3324225"/>
          <p14:tracePt t="38475" x="4767263" y="3343275"/>
          <p14:tracePt t="38502" x="4872038" y="3348038"/>
          <p14:tracePt t="38509" x="4900613" y="3357563"/>
          <p14:tracePt t="38523" x="4914900" y="3357563"/>
          <p14:tracePt t="38525" x="4948238" y="3362325"/>
          <p14:tracePt t="38566" x="5043488" y="3376613"/>
          <p14:tracePt t="38569" x="5062538" y="3376613"/>
          <p14:tracePt t="38578" x="5076825" y="3376613"/>
          <p14:tracePt t="38613" x="5138738" y="3381375"/>
          <p14:tracePt t="38618" x="5153025" y="3390900"/>
          <p14:tracePt t="38621" x="5181600" y="3395663"/>
          <p14:tracePt t="38649" x="5291138" y="3409950"/>
          <p14:tracePt t="38675" x="5424488" y="3433763"/>
          <p14:tracePt t="38691" x="5486400" y="3433763"/>
          <p14:tracePt t="38725" x="5595938" y="3452813"/>
          <p14:tracePt t="38726" x="5619750" y="3452813"/>
          <p14:tracePt t="38741" x="5686425" y="3457575"/>
          <p14:tracePt t="38750" x="5715000" y="3462338"/>
          <p14:tracePt t="38758" x="5743575" y="3462338"/>
          <p14:tracePt t="38771" x="5762625" y="3462338"/>
          <p14:tracePt t="38774" x="5786438" y="3462338"/>
          <p14:tracePt t="38803" x="5867400" y="3462338"/>
          <p14:tracePt t="38812" x="5881688" y="3462338"/>
          <p14:tracePt t="38831" x="5948363" y="3462338"/>
          <p14:tracePt t="38839" x="5991225" y="3462338"/>
          <p14:tracePt t="38852" x="6010275" y="3462338"/>
          <p14:tracePt t="38855" x="6057900" y="3462338"/>
          <p14:tracePt t="38862" x="6076950" y="3462338"/>
          <p14:tracePt t="38875" x="6105525" y="3462338"/>
          <p14:tracePt t="38878" x="6134100" y="3462338"/>
          <p14:tracePt t="38893" x="6172200" y="3462338"/>
          <p14:tracePt t="38926" x="6257925" y="3462338"/>
          <p14:tracePt t="38930" x="6267450" y="3462338"/>
          <p14:tracePt t="38942" x="6291263" y="3462338"/>
          <p14:tracePt t="38971" x="6343650" y="3462338"/>
          <p14:tracePt t="38975" x="6353175" y="3462338"/>
          <p14:tracePt t="38988" x="6367463" y="3462338"/>
          <p14:tracePt t="38991" x="6381750" y="3462338"/>
          <p14:tracePt t="39017" x="6424613" y="3457575"/>
          <p14:tracePt t="39072" x="6519863" y="3448050"/>
          <p14:tracePt t="39099" x="6543675" y="3438525"/>
          <p14:tracePt t="39127" x="6557963" y="3433763"/>
          <p14:tracePt t="39163" x="6581775" y="3433763"/>
          <p14:tracePt t="39191" x="6715125" y="3433763"/>
          <p14:tracePt t="39223" x="6738938" y="3433763"/>
          <p14:tracePt t="39536" x="6724650" y="3433763"/>
          <p14:tracePt t="39588" x="6691313" y="3433763"/>
          <p14:tracePt t="39626" x="6667500" y="3433763"/>
          <p14:tracePt t="39642" x="6657975" y="3433763"/>
          <p14:tracePt t="39650" x="6648450" y="3433763"/>
          <p14:tracePt t="39676" x="6610350" y="3433763"/>
          <p14:tracePt t="39679" x="6596063" y="3433763"/>
          <p14:tracePt t="39694" x="6577013" y="3433763"/>
          <p14:tracePt t="39711" x="6510338" y="3433763"/>
          <p14:tracePt t="39754" x="6453188" y="3433763"/>
          <p14:tracePt t="39773" x="6443663" y="3433763"/>
          <p14:tracePt t="39798" x="6391275" y="3433763"/>
          <p14:tracePt t="39802" x="6372225" y="3433763"/>
          <p14:tracePt t="39806" x="6343650" y="3433763"/>
          <p14:tracePt t="39818" x="6310313" y="3433763"/>
          <p14:tracePt t="39822" x="6281738" y="3433763"/>
          <p14:tracePt t="39836" x="6234113" y="3433763"/>
          <p14:tracePt t="39861" x="6153150" y="3433763"/>
          <p14:tracePt t="39883" x="6105525" y="3433763"/>
          <p14:tracePt t="39909" x="6062663" y="3433763"/>
          <p14:tracePt t="39912" x="6038850" y="3433763"/>
          <p14:tracePt t="39934" x="5981700" y="3433763"/>
          <p14:tracePt t="39971" x="5891213" y="3438525"/>
          <p14:tracePt t="40000" x="5857875" y="3443288"/>
          <p14:tracePt t="40036" x="5681663" y="3443288"/>
          <p14:tracePt t="40039" x="5643563" y="3443288"/>
          <p14:tracePt t="40052" x="5619750" y="3443288"/>
          <p14:tracePt t="40056" x="5600700" y="3443288"/>
          <p14:tracePt t="40101" x="5457825" y="3443288"/>
          <p14:tracePt t="40127" x="5362575" y="3443288"/>
          <p14:tracePt t="40132" x="5305425" y="3443288"/>
          <p14:tracePt t="40150" x="5224463" y="3443288"/>
          <p14:tracePt t="40152" x="5157788" y="3443288"/>
          <p14:tracePt t="40193" x="4953000" y="3438525"/>
          <p14:tracePt t="40197" x="4905375" y="3438525"/>
          <p14:tracePt t="40209" x="4876800" y="3438525"/>
          <p14:tracePt t="40211" x="4829175" y="3429000"/>
          <p14:tracePt t="40225" x="4748213" y="3429000"/>
          <p14:tracePt t="40254" x="4667250" y="3424238"/>
          <p14:tracePt t="40256" x="4648200" y="3424238"/>
          <p14:tracePt t="40269" x="4619625" y="3424238"/>
          <p14:tracePt t="40272" x="4591050" y="3424238"/>
          <p14:tracePt t="40286" x="4572000" y="3424238"/>
          <p14:tracePt t="40289" x="4557713" y="3424238"/>
          <p14:tracePt t="40314" x="4529138" y="3424238"/>
          <p14:tracePt t="40319" x="4514850" y="3424238"/>
          <p14:tracePt t="40332" x="4476750" y="3424238"/>
          <p14:tracePt t="40361" x="4367213" y="3424238"/>
          <p14:tracePt t="40393" x="4243388" y="3424238"/>
          <p14:tracePt t="40400" x="4200525" y="3419475"/>
          <p14:tracePt t="40444" x="4005263" y="3409950"/>
          <p14:tracePt t="40473" x="3938588" y="3409950"/>
          <p14:tracePt t="40505" x="3729038" y="3386138"/>
          <p14:tracePt t="40550" x="3609975" y="3371850"/>
          <p14:tracePt t="40566" x="3586163" y="3371850"/>
          <p14:tracePt t="40579" x="3571875" y="3367088"/>
          <p14:tracePt t="40584" x="3557588" y="3367088"/>
          <p14:tracePt t="40587" x="3543300" y="3367088"/>
          <p14:tracePt t="40628" x="3490913" y="3367088"/>
          <p14:tracePt t="40646" x="3371850" y="3367088"/>
          <p14:tracePt t="40910" x="3429000" y="3367088"/>
          <p14:tracePt t="40917" x="3443288" y="3367088"/>
          <p14:tracePt t="40929" x="3452813" y="3367088"/>
          <p14:tracePt t="40959" x="3505200" y="3362325"/>
          <p14:tracePt t="40963" x="3509963" y="3362325"/>
          <p14:tracePt t="41070" x="3519488" y="3362325"/>
          <p14:tracePt t="41110" x="3533775" y="3362325"/>
          <p14:tracePt t="41115" x="3538538" y="3362325"/>
          <p14:tracePt t="41128" x="3543300" y="3362325"/>
          <p14:tracePt t="41174" x="3548063" y="3362325"/>
          <p14:tracePt t="41223" x="3567113" y="3362325"/>
          <p14:tracePt t="41226" x="3571875" y="3362325"/>
          <p14:tracePt t="41257" x="3590925" y="3362325"/>
          <p14:tracePt t="41261" x="3595688" y="3362325"/>
          <p14:tracePt t="41303" x="3600450" y="3362325"/>
          <p14:tracePt t="41354" x="3705225" y="3367088"/>
          <p14:tracePt t="41359" x="3733800" y="3367088"/>
          <p14:tracePt t="41379" x="3767138" y="3376613"/>
          <p14:tracePt t="41381" x="3781425" y="3376613"/>
          <p14:tracePt t="41397" x="3810000" y="3376613"/>
          <p14:tracePt t="41425" x="3838575" y="3381375"/>
          <p14:tracePt t="41426" x="3852863" y="3381375"/>
          <p14:tracePt t="41443" x="3876675" y="3381375"/>
          <p14:tracePt t="41450" x="3895725" y="3381375"/>
          <p14:tracePt t="41457" x="3914775" y="3381375"/>
          <p14:tracePt t="41471" x="3948113" y="3386138"/>
          <p14:tracePt t="41504" x="4014788" y="3386138"/>
          <p14:tracePt t="41509" x="4029075" y="3386138"/>
          <p14:tracePt t="41548" x="4105275" y="3395663"/>
          <p14:tracePt t="41555" x="4114800" y="3395663"/>
          <p14:tracePt t="41568" x="4129088" y="3395663"/>
          <p14:tracePt t="41572" x="4138613" y="3395663"/>
          <p14:tracePt t="41582" x="4148138" y="3395663"/>
          <p14:tracePt t="41586" x="4162425" y="3395663"/>
          <p14:tracePt t="41597" x="4176713" y="3395663"/>
          <p14:tracePt t="41601" x="4186238" y="3395663"/>
          <p14:tracePt t="41616" x="4219575" y="3395663"/>
          <p14:tracePt t="41644" x="4252913" y="3395663"/>
          <p14:tracePt t="41648" x="4257675" y="3395663"/>
          <p14:tracePt t="41662" x="4267200" y="3395663"/>
          <p14:tracePt t="41692" x="4352925" y="3395663"/>
          <p14:tracePt t="41697" x="4386263" y="3400425"/>
          <p14:tracePt t="41742" x="4614863" y="3424238"/>
          <p14:tracePt t="41773" x="4686300" y="3424238"/>
          <p14:tracePt t="41806" x="4748213" y="3424238"/>
          <p14:tracePt t="41809" x="4776788" y="3424238"/>
          <p14:tracePt t="41847" x="4910138" y="3438525"/>
          <p14:tracePt t="41853" x="4938713" y="3438525"/>
          <p14:tracePt t="41867" x="4967288" y="3438525"/>
          <p14:tracePt t="41871" x="4976813" y="3438525"/>
          <p14:tracePt t="41878" x="4991100" y="3438525"/>
          <p14:tracePt t="41894" x="5010150" y="3438525"/>
          <p14:tracePt t="41899" x="5029200" y="3438525"/>
          <p14:tracePt t="41946" x="5176838" y="3438525"/>
          <p14:tracePt t="41975" x="5467350" y="3462338"/>
          <p14:tracePt t="42004" x="5614988" y="3467100"/>
          <p14:tracePt t="42053" x="5791200" y="3467100"/>
          <p14:tracePt t="42079" x="5867400" y="3467100"/>
          <p14:tracePt t="42084" x="5915025" y="3467100"/>
          <p14:tracePt t="42095" x="5953125" y="3467100"/>
          <p14:tracePt t="42126" x="6034088" y="3467100"/>
          <p14:tracePt t="42162" x="6086475" y="3467100"/>
          <p14:tracePt t="42175" x="6105525" y="3467100"/>
          <p14:tracePt t="42205" x="6124575" y="3467100"/>
          <p14:tracePt t="42239" x="6172200" y="3467100"/>
          <p14:tracePt t="42270" x="6210300" y="3467100"/>
          <p14:tracePt t="42302" x="6296025" y="3467100"/>
          <p14:tracePt t="42305" x="6305550" y="3467100"/>
          <p14:tracePt t="42321" x="6310313" y="3462338"/>
          <p14:tracePt t="42409" x="6338888" y="3462338"/>
          <p14:tracePt t="42439" x="6343650" y="3462338"/>
          <p14:tracePt t="42488" x="6381750" y="3457575"/>
          <p14:tracePt t="42493" x="6396038" y="3452813"/>
          <p14:tracePt t="42532" x="6457950" y="3438525"/>
          <p14:tracePt t="42571" x="6462713" y="3438525"/>
          <p14:tracePt t="42803" x="6477000" y="3429000"/>
          <p14:tracePt t="42809" x="6481763" y="3424238"/>
          <p14:tracePt t="42814" x="6486525" y="3419475"/>
          <p14:tracePt t="42822" x="6500813" y="3414713"/>
          <p14:tracePt t="42837" x="6510338" y="3409950"/>
          <p14:tracePt t="42878" x="6519863" y="3400425"/>
          <p14:tracePt t="43222" x="6496050" y="3400425"/>
          <p14:tracePt t="43227" x="6472238" y="3405188"/>
          <p14:tracePt t="43270" x="6381750" y="3405188"/>
          <p14:tracePt t="43274" x="6362700" y="3405188"/>
          <p14:tracePt t="43300" x="6272213" y="3405188"/>
          <p14:tracePt t="43304" x="6243638" y="3405188"/>
          <p14:tracePt t="43322" x="6186488" y="3405188"/>
          <p14:tracePt t="43326" x="6157913" y="3405188"/>
          <p14:tracePt t="43348" x="6096000" y="3405188"/>
          <p14:tracePt t="43377" x="5972175" y="3405188"/>
          <p14:tracePt t="43411" x="5862638" y="3400425"/>
          <p14:tracePt t="43415" x="5815013" y="3400425"/>
          <p14:tracePt t="43427" x="5776913" y="3390900"/>
          <p14:tracePt t="43432" x="5738813" y="3390900"/>
          <p14:tracePt t="43441" x="5676900" y="3386138"/>
          <p14:tracePt t="43446" x="5619750" y="3386138"/>
          <p14:tracePt t="43457" x="5581650" y="3386138"/>
          <p14:tracePt t="43458" x="5543550" y="3376613"/>
          <p14:tracePt t="43472" x="5495925" y="3376613"/>
          <p14:tracePt t="43474" x="5448300" y="3376613"/>
          <p14:tracePt t="43489" x="5329238" y="3376613"/>
          <p14:tracePt t="43519" x="5176838" y="3376613"/>
          <p14:tracePt t="43524" x="5129213" y="3376613"/>
          <p14:tracePt t="43528" x="5072063" y="3376613"/>
          <p14:tracePt t="43537" x="5014913" y="3376613"/>
          <p14:tracePt t="43551" x="4900613" y="3376613"/>
          <p14:tracePt t="43556" x="4843463" y="3376613"/>
          <p14:tracePt t="43595" x="4648200" y="3376613"/>
          <p14:tracePt t="43602" x="4605338" y="3376613"/>
          <p14:tracePt t="43614" x="4576763" y="3376613"/>
          <p14:tracePt t="43645" x="4424363" y="3376613"/>
          <p14:tracePt t="43648" x="4395788" y="3376613"/>
          <p14:tracePt t="43692" x="4281488" y="3376613"/>
          <p14:tracePt t="43698" x="4267200" y="3376613"/>
          <p14:tracePt t="43709" x="4262438" y="3376613"/>
          <p14:tracePt t="43740" x="4171950" y="3376613"/>
          <p14:tracePt t="43775" x="4081463" y="3376613"/>
          <p14:tracePt t="43801" x="4010025" y="3376613"/>
          <p14:tracePt t="43804" x="3986213" y="3376613"/>
          <p14:tracePt t="43844" x="3881438" y="3376613"/>
          <p14:tracePt t="43878" x="3814763" y="3371850"/>
          <p14:tracePt t="43882" x="3795713" y="3371850"/>
          <p14:tracePt t="43913" x="3762375" y="3367088"/>
          <p14:tracePt t="43915" x="3752850" y="3367088"/>
          <p14:tracePt t="43926" x="3738563" y="3367088"/>
          <p14:tracePt t="43973" x="3643313" y="3362325"/>
          <p14:tracePt t="43977" x="3633788" y="3357563"/>
          <p14:tracePt t="43991" x="3619500" y="3357563"/>
          <p14:tracePt t="44019" x="3581400" y="3352800"/>
          <p14:tracePt t="44049" x="3524250" y="3348038"/>
          <p14:tracePt t="44053" x="3505200" y="3348038"/>
          <p14:tracePt t="44068" x="3476625" y="3348038"/>
          <p14:tracePt t="44074" x="3462338" y="3348038"/>
          <p14:tracePt t="44083" x="3448050" y="3348038"/>
          <p14:tracePt t="44096" x="3429000" y="3348038"/>
          <p14:tracePt t="44098" x="3414713" y="3348038"/>
          <p14:tracePt t="44130" x="3352800" y="3348038"/>
          <p14:tracePt t="44146" x="3348038" y="3343275"/>
          <p14:tracePt t="44352" x="3348038" y="3338513"/>
          <p14:tracePt t="44410" x="3386138" y="3338513"/>
          <p14:tracePt t="44413" x="3400425" y="3338513"/>
          <p14:tracePt t="44426" x="3409950" y="3338513"/>
          <p14:tracePt t="44458" x="3462338" y="3333750"/>
          <p14:tracePt t="44465" x="3471863" y="3333750"/>
          <p14:tracePt t="44472" x="3486150" y="3333750"/>
          <p14:tracePt t="44487" x="3509963" y="3333750"/>
          <p14:tracePt t="44495" x="3533775" y="3333750"/>
          <p14:tracePt t="44509" x="3567113" y="3333750"/>
          <p14:tracePt t="44552" x="3681413" y="3333750"/>
          <p14:tracePt t="44580" x="3738563" y="3333750"/>
          <p14:tracePt t="44595" x="3757613" y="3333750"/>
          <p14:tracePt t="44644" x="3810000" y="3333750"/>
          <p14:tracePt t="44676" x="3886200" y="3333750"/>
          <p14:tracePt t="44928" x="3867150" y="3333750"/>
          <p14:tracePt t="44959" x="3852863" y="3333750"/>
          <p14:tracePt t="44962" x="3843338" y="3333750"/>
          <p14:tracePt t="44988" x="3829050" y="3333750"/>
          <p14:tracePt t="44992" x="3814763" y="3333750"/>
          <p14:tracePt t="45026" x="3781425" y="3333750"/>
          <p14:tracePt t="45029" x="3767138" y="3333750"/>
          <p14:tracePt t="45071" x="3700463" y="3333750"/>
          <p14:tracePt t="45112" x="3671888" y="3333750"/>
          <p14:tracePt t="45794" x="3328988" y="3309938"/>
          <p14:tracePt t="45812" x="3309938" y="3309938"/>
          <p14:tracePt t="45816" x="3286125" y="3309938"/>
          <p14:tracePt t="45832" x="3262313" y="3309938"/>
          <p14:tracePt t="45836" x="3252788" y="3309938"/>
          <p14:tracePt t="45845" x="3248025" y="3309938"/>
          <p14:tracePt t="46147" x="3257550" y="3309938"/>
          <p14:tracePt t="46206" x="3267075" y="3300413"/>
          <p14:tracePt t="46253" x="3309938" y="3290888"/>
          <p14:tracePt t="46298" x="3324225" y="3286125"/>
          <p14:tracePt t="46328" x="3338513" y="3286125"/>
          <p14:tracePt t="46362" x="3362325" y="3286125"/>
          <p14:tracePt t="46380" x="3386138" y="3286125"/>
          <p14:tracePt t="46423" x="3405188" y="3286125"/>
          <p14:tracePt t="46456" x="3409950" y="3286125"/>
          <p14:tracePt t="46491" x="3500438" y="3286125"/>
          <p14:tracePt t="46517" x="3529013" y="3286125"/>
          <p14:tracePt t="46565" x="3548063" y="3286125"/>
          <p14:tracePt t="46573" x="3567113" y="3286125"/>
          <p14:tracePt t="46585" x="3576638" y="3286125"/>
          <p14:tracePt t="46587" x="3586163" y="3286125"/>
          <p14:tracePt t="46612" x="3609975" y="3286125"/>
          <p14:tracePt t="46647" x="3614738" y="3286125"/>
          <p14:tracePt t="46695" x="3652838" y="3286125"/>
          <p14:tracePt t="46722" x="3714750" y="3305175"/>
          <p14:tracePt t="46754" x="3719513" y="3305175"/>
          <p14:tracePt t="46804" x="3781425" y="3314700"/>
          <p14:tracePt t="46832" x="3871913" y="3319463"/>
          <p14:tracePt t="46835" x="3895725" y="3319463"/>
          <p14:tracePt t="46847" x="3900488" y="3319463"/>
          <p14:tracePt t="46972" x="3914775" y="3319463"/>
          <p14:tracePt t="46975" x="3919538" y="3319463"/>
          <p14:tracePt t="46988" x="3924300" y="3319463"/>
          <p14:tracePt t="47022" x="3938588" y="3319463"/>
          <p14:tracePt t="47067" x="4014788" y="3319463"/>
          <p14:tracePt t="47072" x="4033838" y="3319463"/>
          <p14:tracePt t="47074" x="4048125" y="3319463"/>
          <p14:tracePt t="47115" x="4167188" y="3333750"/>
          <p14:tracePt t="47208" x="4200525" y="3333750"/>
          <p14:tracePt t="47210" x="4205288" y="3333750"/>
          <p14:tracePt t="47254" x="4238625" y="3333750"/>
          <p14:tracePt t="47273" x="4257675" y="3333750"/>
          <p14:tracePt t="47299" x="4281488" y="3333750"/>
          <p14:tracePt t="47304" x="4291013" y="3328988"/>
          <p14:tracePt t="47307" x="4295775" y="3328988"/>
          <p14:tracePt t="47320" x="4300538" y="3328988"/>
          <p14:tracePt t="47321" x="4310063" y="3324225"/>
          <p14:tracePt t="47335" x="4314825" y="3324225"/>
          <p14:tracePt t="47336" x="4319588" y="3324225"/>
          <p14:tracePt t="47360" x="4333875" y="3324225"/>
          <p14:tracePt t="47367" x="4343400" y="3319463"/>
          <p14:tracePt t="47406" x="4352925" y="3319463"/>
          <p14:tracePt t="47505" x="4405313" y="3319463"/>
          <p14:tracePt t="47531" x="4443413" y="3319463"/>
          <p14:tracePt t="47565" x="4457700" y="3319463"/>
          <p14:tracePt t="47644" x="4524375" y="3319463"/>
          <p14:tracePt t="47691" x="4552950" y="3319463"/>
          <p14:tracePt t="47739" x="4633913" y="3324225"/>
          <p14:tracePt t="47741" x="4672013" y="3324225"/>
          <p14:tracePt t="47755" x="4714875" y="3328988"/>
          <p14:tracePt t="47759" x="4743450" y="3333750"/>
          <p14:tracePt t="47787" x="4776788" y="3333750"/>
          <p14:tracePt t="48150" x="4762500" y="3333750"/>
          <p14:tracePt t="48175" x="4743450" y="3333750"/>
          <p14:tracePt t="48205" x="4714875" y="3338513"/>
          <p14:tracePt t="48210" x="4710113" y="3338513"/>
          <p14:tracePt t="48257" x="4657725" y="3338513"/>
          <p14:tracePt t="48261" x="4629150" y="3338513"/>
          <p14:tracePt t="48267" x="4591050" y="3338513"/>
          <p14:tracePt t="48284" x="4538663" y="3338513"/>
          <p14:tracePt t="48289" x="4524375" y="3338513"/>
          <p14:tracePt t="48317" x="4467225" y="3338513"/>
          <p14:tracePt t="48323" x="4443413" y="3338513"/>
          <p14:tracePt t="48345" x="4424363" y="3333750"/>
          <p14:tracePt t="48383" x="4319588" y="3319463"/>
          <p14:tracePt t="48426" x="4267200" y="3309938"/>
          <p14:tracePt t="48476" x="4133850" y="3300413"/>
          <p14:tracePt t="48504" x="4086225" y="3295650"/>
          <p14:tracePt t="48507" x="4081463" y="3295650"/>
          <p14:tracePt t="48611" x="4048125" y="3295650"/>
          <p14:tracePt t="48645" x="4043363" y="3295650"/>
          <p14:tracePt t="48752" x="4033838" y="3295650"/>
          <p14:tracePt t="48862" x="4062413" y="3295650"/>
          <p14:tracePt t="48894" x="4143375" y="3295650"/>
          <p14:tracePt t="48897" x="4157663" y="3295650"/>
          <p14:tracePt t="48910" x="4195763" y="3295650"/>
          <p14:tracePt t="48912" x="4210050" y="3300413"/>
          <p14:tracePt t="48939" x="4291013" y="3309938"/>
          <p14:tracePt t="48943" x="4310063" y="3309938"/>
          <p14:tracePt t="48955" x="4343400" y="3314700"/>
          <p14:tracePt t="48959" x="4357688" y="3314700"/>
          <p14:tracePt t="48986" x="4395788" y="3319463"/>
          <p14:tracePt t="49029" x="4433888" y="3319463"/>
          <p14:tracePt t="49065" x="4481513" y="3319463"/>
          <p14:tracePt t="49094" x="4486275" y="3319463"/>
          <p14:tracePt t="49160" x="4491038" y="3319463"/>
          <p14:tracePt t="49189" x="4495800" y="3319463"/>
          <p14:tracePt t="49644" x="4491038" y="3319463"/>
          <p14:tracePt t="49660" x="4486275" y="3319463"/>
          <p14:tracePt t="49715" x="4443413" y="3319463"/>
          <p14:tracePt t="49758" x="4414838" y="3319463"/>
          <p14:tracePt t="49761" x="4410075" y="3319463"/>
          <p14:tracePt t="49809" x="4381500" y="3319463"/>
          <p14:tracePt t="49811" x="4371975" y="3319463"/>
          <p14:tracePt t="49847" x="4333875" y="3319463"/>
          <p14:tracePt t="49852" x="4310063" y="3319463"/>
          <p14:tracePt t="49867" x="4300538" y="3314700"/>
          <p14:tracePt t="49895" x="4295775" y="3314700"/>
          <p14:tracePt t="50550" x="4262438" y="3324225"/>
          <p14:tracePt t="50583" x="4238625" y="3324225"/>
          <p14:tracePt t="50628" x="4210050" y="3324225"/>
          <p14:tracePt t="50632" x="4186238" y="3324225"/>
          <p14:tracePt t="50649" x="4138613" y="3324225"/>
          <p14:tracePt t="50651" x="4110038" y="3324225"/>
          <p14:tracePt t="50659" x="4067175" y="3324225"/>
          <p14:tracePt t="50675" x="3990975" y="3324225"/>
          <p14:tracePt t="50708" x="3862388" y="3324225"/>
          <p14:tracePt t="50739" x="3733800" y="3324225"/>
          <p14:tracePt t="50741" x="3695700" y="3324225"/>
          <p14:tracePt t="50757" x="3648075" y="3324225"/>
          <p14:tracePt t="50770" x="3624263" y="3324225"/>
          <p14:tracePt t="50798" x="3600450" y="3324225"/>
          <p14:tracePt t="51036" x="3471863" y="3324225"/>
          <p14:tracePt t="51044" x="3452813" y="3324225"/>
          <p14:tracePt t="51089" x="3405188" y="3324225"/>
          <p14:tracePt t="51337" x="3438525" y="3319463"/>
          <p14:tracePt t="51344" x="3448050" y="3319463"/>
          <p14:tracePt t="51351" x="3462338" y="3319463"/>
          <p14:tracePt t="51363" x="3476625" y="3319463"/>
          <p14:tracePt t="51368" x="3500438" y="3319463"/>
          <p14:tracePt t="51392" x="3543300" y="3319463"/>
          <p14:tracePt t="51396" x="3567113" y="3319463"/>
          <p14:tracePt t="51408" x="3595688" y="3319463"/>
          <p14:tracePt t="51411" x="3614738" y="3319463"/>
          <p14:tracePt t="51444" x="3738563" y="3319463"/>
          <p14:tracePt t="51449" x="3790950" y="3319463"/>
          <p14:tracePt t="51455" x="3819525" y="3324225"/>
          <p14:tracePt t="51474" x="3881438" y="3328988"/>
          <p14:tracePt t="51478" x="3905250" y="3333750"/>
          <p14:tracePt t="51486" x="3919538" y="3333750"/>
          <p14:tracePt t="51504" x="3948113" y="3333750"/>
          <p14:tracePt t="51541" x="4000500" y="3333750"/>
          <p14:tracePt t="51573" x="4033838" y="3338513"/>
          <p14:tracePt t="51675" x="4095750" y="3343275"/>
          <p14:tracePt t="51682" x="4110038" y="3343275"/>
          <p14:tracePt t="51696" x="4138613" y="3348038"/>
          <p14:tracePt t="51772" x="4167188" y="3348038"/>
          <p14:tracePt t="51790" x="4200525" y="3348038"/>
          <p14:tracePt t="51794" x="4229100" y="3348038"/>
          <p14:tracePt t="51799" x="4252913" y="3357563"/>
          <p14:tracePt t="51807" x="4267200" y="3357563"/>
          <p14:tracePt t="51820" x="4276725" y="3357563"/>
          <p14:tracePt t="51849" x="4281488" y="3357563"/>
          <p14:tracePt t="51910" x="4305300" y="3357563"/>
          <p14:tracePt t="51913" x="4314825" y="3357563"/>
          <p14:tracePt t="51926" x="4319588" y="3357563"/>
          <p14:tracePt t="51943" x="4324350" y="3357563"/>
          <p14:tracePt t="52007" x="4367213" y="3357563"/>
          <p14:tracePt t="52011" x="4381500" y="3357563"/>
          <p14:tracePt t="52020" x="4405313" y="3357563"/>
          <p14:tracePt t="52033" x="4429125" y="3357563"/>
          <p14:tracePt t="52067" x="4438650" y="3357563"/>
          <p14:tracePt t="52128" x="4491038" y="3348038"/>
          <p14:tracePt t="52132" x="4500563" y="3348038"/>
          <p14:tracePt t="52147" x="4529138" y="3343275"/>
          <p14:tracePt t="52268" x="4533900" y="3343275"/>
          <p14:tracePt t="52410" x="4595813" y="3343275"/>
          <p14:tracePt t="52414" x="4614863" y="3343275"/>
          <p14:tracePt t="52456" x="4633913" y="3343275"/>
          <p14:tracePt t="52536" x="4672013" y="3348038"/>
          <p14:tracePt t="52720" x="4724400" y="3357563"/>
          <p14:tracePt t="52724" x="4772025" y="3367088"/>
          <p14:tracePt t="52738" x="4867275" y="3371850"/>
          <p14:tracePt t="52768" x="5100638" y="3390900"/>
          <p14:tracePt t="52776" x="5186363" y="3400425"/>
          <p14:tracePt t="52803" x="5362575" y="3424238"/>
          <p14:tracePt t="52806" x="5400675" y="3424238"/>
          <p14:tracePt t="52822" x="5476875" y="3429000"/>
          <p14:tracePt t="52826" x="5510213" y="3433763"/>
          <p14:tracePt t="52862" x="5595938" y="3433763"/>
          <p14:tracePt t="52866" x="5614988" y="3433763"/>
          <p14:tracePt t="52878" x="5629275" y="3433763"/>
          <p14:tracePt t="52882" x="5643563" y="3433763"/>
          <p14:tracePt t="52898" x="5667375" y="3433763"/>
          <p14:tracePt t="52924" x="5715000" y="3433763"/>
          <p14:tracePt t="52960" x="5776913" y="3438525"/>
          <p14:tracePt t="52965" x="5791200" y="3438525"/>
          <p14:tracePt t="52972" x="5800725" y="3438525"/>
          <p14:tracePt t="52987" x="5815013" y="3438525"/>
          <p14:tracePt t="52991" x="5824538" y="3438525"/>
          <p14:tracePt t="53032" x="5853113" y="3438525"/>
          <p14:tracePt t="53070" x="5876925" y="3438525"/>
          <p14:tracePt t="53112" x="5881688" y="3438525"/>
          <p14:tracePt t="53458" x="5881688" y="3424238"/>
          <p14:tracePt t="53465" x="5881688" y="3419475"/>
          <p14:tracePt t="53523" x="5872163" y="3409950"/>
          <p14:tracePt t="53554" x="5853113" y="3400425"/>
          <p14:tracePt t="53579" x="5834063" y="3395663"/>
          <p14:tracePt t="53612" x="5819775" y="3390900"/>
          <p14:tracePt t="53646" x="5815013" y="3386138"/>
          <p14:tracePt t="53674" x="5800725" y="3386138"/>
          <p14:tracePt t="53683" x="5795963" y="3386138"/>
          <p14:tracePt t="53690" x="5791200" y="3386138"/>
          <p14:tracePt t="53707" x="5786438" y="3381375"/>
          <p14:tracePt t="53902" x="5815013" y="3381375"/>
          <p14:tracePt t="53944" x="5886450" y="3381375"/>
          <p14:tracePt t="53973" x="5976938" y="3381375"/>
          <p14:tracePt t="54021" x="6081713" y="3381375"/>
          <p14:tracePt t="54055" x="6119813" y="3381375"/>
          <p14:tracePt t="54056" x="6124575" y="3381375"/>
          <p14:tracePt t="54069" x="6134100" y="3381375"/>
          <p14:tracePt t="54110" x="6138863" y="3381375"/>
          <p14:tracePt t="54149" x="6148388" y="3381375"/>
          <p14:tracePt t="54176" x="6167438" y="3381375"/>
          <p14:tracePt t="54206" x="6172200" y="3381375"/>
          <p14:tracePt t="54270" x="6191250" y="3381375"/>
          <p14:tracePt t="54288" x="6200775" y="3381375"/>
          <p14:tracePt t="54290" x="6205538" y="3381375"/>
          <p14:tracePt t="54331" x="6219825" y="3381375"/>
          <p14:tracePt t="54410" x="6229350" y="3381375"/>
          <p14:tracePt t="54443" x="6234113" y="3381375"/>
          <p14:tracePt t="54628" x="6243638" y="3381375"/>
          <p14:tracePt t="54645" x="6248400" y="3376613"/>
          <p14:tracePt t="54678" x="6257925" y="3376613"/>
          <p14:tracePt t="54724" x="6291263" y="3376613"/>
          <p14:tracePt t="54766" x="6353175" y="3376613"/>
          <p14:tracePt t="54836" x="6434138" y="3376613"/>
          <p14:tracePt t="54839" x="6448425" y="3376613"/>
          <p14:tracePt t="54878" x="6500813" y="3386138"/>
          <p14:tracePt t="54989" x="6510338" y="3386138"/>
          <p14:tracePt t="55084" x="6534150" y="3381375"/>
          <p14:tracePt t="55116" x="6538913" y="3381375"/>
          <p14:tracePt t="55647" x="6519863" y="3381375"/>
          <p14:tracePt t="55693" x="6510338" y="3381375"/>
          <p14:tracePt t="55725" x="6496050" y="3386138"/>
          <p14:tracePt t="55751" x="6491288" y="3386138"/>
          <p14:tracePt t="55797" x="6481763" y="3386138"/>
          <p14:tracePt t="55829" x="6457950" y="3390900"/>
          <p14:tracePt t="55861" x="6443663" y="3390900"/>
          <p14:tracePt t="55893" x="6386513" y="3395663"/>
          <p14:tracePt t="55896" x="6353175" y="3395663"/>
          <p14:tracePt t="55945" x="6305550" y="3395663"/>
          <p14:tracePt t="55946" x="6276975" y="3395663"/>
          <p14:tracePt t="55989" x="6210300" y="3395663"/>
          <p14:tracePt t="56023" x="6076950" y="3395663"/>
          <p14:tracePt t="56035" x="6053138" y="3395663"/>
          <p14:tracePt t="56068" x="5972175" y="3395663"/>
          <p14:tracePt t="56074" x="5962650" y="3395663"/>
          <p14:tracePt t="56113" x="5876925" y="3395663"/>
          <p14:tracePt t="56144" x="5757863" y="3395663"/>
          <p14:tracePt t="56150" x="5729288" y="3395663"/>
          <p14:tracePt t="56191" x="5610225" y="3381375"/>
          <p14:tracePt t="56195" x="5595938" y="3381375"/>
          <p14:tracePt t="56207" x="5572125" y="3381375"/>
          <p14:tracePt t="56208" x="5543550" y="3376613"/>
          <p14:tracePt t="56223" x="5505450" y="3376613"/>
          <p14:tracePt t="56226" x="5457825" y="3367088"/>
          <p14:tracePt t="56253" x="5300663" y="3352800"/>
          <p14:tracePt t="56257" x="5243513" y="3348038"/>
          <p14:tracePt t="56283" x="5105400" y="3343275"/>
          <p14:tracePt t="56287" x="5076825" y="3333750"/>
          <p14:tracePt t="56300" x="5014913" y="3333750"/>
          <p14:tracePt t="56307" x="4995863" y="3328988"/>
          <p14:tracePt t="56314" x="4972050" y="3328988"/>
          <p14:tracePt t="56334" x="4924425" y="3324225"/>
          <p14:tracePt t="56338" x="4905375" y="3324225"/>
          <p14:tracePt t="56352" x="4848225" y="3319463"/>
          <p14:tracePt t="56378" x="4757738" y="3309938"/>
          <p14:tracePt t="56381" x="4729163" y="3305175"/>
          <p14:tracePt t="56393" x="4686300" y="3305175"/>
          <p14:tracePt t="56396" x="4667250" y="3305175"/>
          <p14:tracePt t="56410" x="4629150" y="3305175"/>
          <p14:tracePt t="56411" x="4591050" y="3305175"/>
          <p14:tracePt t="56440" x="4505325" y="3300413"/>
          <p14:tracePt t="56444" x="4414838" y="3290888"/>
          <p14:tracePt t="56457" x="4338638" y="3290888"/>
          <p14:tracePt t="56488" x="4157663" y="3290888"/>
          <p14:tracePt t="56494" x="4129088" y="3290888"/>
          <p14:tracePt t="56508" x="4095750" y="3290888"/>
          <p14:tracePt t="56511" x="4067175" y="3290888"/>
          <p14:tracePt t="56546" x="3990975" y="3290888"/>
          <p14:tracePt t="56580" x="3805238" y="3290888"/>
          <p14:tracePt t="56584" x="3748088" y="3290888"/>
          <p14:tracePt t="56596" x="3733800" y="3290888"/>
          <p14:tracePt t="56628" x="3648075" y="3290888"/>
          <p14:tracePt t="56645" x="3633788" y="3290888"/>
          <p14:tracePt t="56677" x="3548063" y="3281363"/>
          <p14:tracePt t="56709" x="3476625" y="3267075"/>
          <p14:tracePt t="56710" x="3457575" y="3267075"/>
          <p14:tracePt t="56724" x="3448050" y="3267075"/>
          <p14:tracePt t="56727" x="3433763" y="3267075"/>
          <p14:tracePt t="56740" x="3414713" y="3267075"/>
          <p14:tracePt t="56766" x="3400425" y="3267075"/>
          <p14:tracePt t="56800" x="3357563" y="3267075"/>
          <p14:tracePt t="56805" x="3343275" y="3267075"/>
          <p14:tracePt t="56819" x="3319463" y="3267075"/>
          <p14:tracePt t="56848" x="3286125" y="3267075"/>
          <p14:tracePt t="56893" x="3276600" y="3271838"/>
          <p14:tracePt t="56943" x="3271838" y="3271838"/>
          <p14:tracePt t="57054" x="3233738" y="3281363"/>
          <p14:tracePt t="57056" x="3224213" y="3281363"/>
          <p14:tracePt t="57068" x="3219450" y="3286125"/>
          <p14:tracePt t="57330" x="3243263" y="3286125"/>
          <p14:tracePt t="57335" x="3257550" y="3286125"/>
          <p14:tracePt t="57378" x="3295650" y="3286125"/>
          <p14:tracePt t="57411" x="3367088" y="3271838"/>
          <p14:tracePt t="57456" x="3629025" y="3267075"/>
          <p14:tracePt t="57461" x="3676650" y="3267075"/>
          <p14:tracePt t="57493" x="3867150" y="3267075"/>
          <p14:tracePt t="57527" x="4067175" y="3267075"/>
          <p14:tracePt t="57528" x="4124325" y="3267075"/>
          <p14:tracePt t="57573" x="4357688" y="3267075"/>
          <p14:tracePt t="57578" x="4405313" y="3267075"/>
          <p14:tracePt t="57582" x="4443413" y="3267075"/>
          <p14:tracePt t="57617" x="4629150" y="3267075"/>
          <p14:tracePt t="57619" x="4676775" y="3267075"/>
          <p14:tracePt t="57644" x="4819650" y="3267075"/>
          <p14:tracePt t="57649" x="4857750" y="3267075"/>
          <p14:tracePt t="57692" x="5029200" y="3276600"/>
          <p14:tracePt t="57696" x="5067300" y="3276600"/>
          <p14:tracePt t="57709" x="5124450" y="3276600"/>
          <p14:tracePt t="57738" x="5267325" y="3281363"/>
          <p14:tracePt t="57742" x="5314950" y="3281363"/>
          <p14:tracePt t="57773" x="5576888" y="3309938"/>
          <p14:tracePt t="57805" x="5762625" y="3324225"/>
          <p14:tracePt t="57808" x="5800725" y="3324225"/>
          <p14:tracePt t="57853" x="6081713" y="3324225"/>
          <p14:tracePt t="57877" x="6186488" y="3324225"/>
          <p14:tracePt t="57908" x="6281738" y="3324225"/>
          <p14:tracePt t="57912" x="6300788" y="3324225"/>
          <p14:tracePt t="57926" x="6324600" y="3324225"/>
          <p14:tracePt t="57955" x="6367463" y="3324225"/>
          <p14:tracePt t="57960" x="6396038" y="3324225"/>
          <p14:tracePt t="57989" x="6472238" y="3324225"/>
          <p14:tracePt t="57993" x="6486525" y="3333750"/>
          <p14:tracePt t="58008" x="6510338" y="3333750"/>
          <p14:tracePt t="58050" x="6534150" y="3333750"/>
          <p14:tracePt t="58083" x="6619875" y="3348038"/>
          <p14:tracePt t="58087" x="6648450" y="3352800"/>
          <p14:tracePt t="58112" x="6715125" y="3357563"/>
          <p14:tracePt t="58117" x="6724650" y="3362325"/>
          <p14:tracePt t="58143" x="6743700" y="3362325"/>
          <p14:tracePt t="58219" x="6757988" y="3362325"/>
          <p14:tracePt t="58426" x="6748463" y="3362325"/>
          <p14:tracePt t="58458" x="6738938" y="3367088"/>
          <p14:tracePt t="58503" x="6715125" y="3371850"/>
          <p14:tracePt t="58507" x="6710363" y="3371850"/>
          <p14:tracePt t="58533" x="6662738" y="3371850"/>
          <p14:tracePt t="58538" x="6648450" y="3376613"/>
          <p14:tracePt t="58548" x="6619875" y="3376613"/>
          <p14:tracePt t="58553" x="6596063" y="3376613"/>
          <p14:tracePt t="58556" x="6577013" y="3381375"/>
          <p14:tracePt t="58569" x="6543675" y="3381375"/>
          <p14:tracePt t="58601" x="6400800" y="3381375"/>
          <p14:tracePt t="58629" x="6276975" y="3381375"/>
          <p14:tracePt t="58632" x="6243638" y="3390900"/>
          <p14:tracePt t="58644" x="6167438" y="3390900"/>
          <p14:tracePt t="58647" x="6072188" y="3390900"/>
          <p14:tracePt t="58675" x="5824538" y="3390900"/>
          <p14:tracePt t="58678" x="5700713" y="3386138"/>
          <p14:tracePt t="58690" x="5653088" y="3386138"/>
          <p14:tracePt t="58694" x="5548313" y="3376613"/>
          <p14:tracePt t="58710" x="5405438" y="3367088"/>
          <p14:tracePt t="58735" x="5157788" y="3362325"/>
          <p14:tracePt t="58740" x="5053013" y="3362325"/>
          <p14:tracePt t="58755" x="4900613" y="3352800"/>
          <p14:tracePt t="58759" x="4786313" y="3352800"/>
          <p14:tracePt t="58802" x="4276725" y="3338513"/>
          <p14:tracePt t="58806" x="4138613" y="3328988"/>
          <p14:tracePt t="58818" x="4076700" y="3324225"/>
          <p14:tracePt t="58823" x="3948113" y="3324225"/>
          <p14:tracePt t="58827" x="3900488" y="3314700"/>
          <p14:tracePt t="58833" x="3771900" y="3314700"/>
          <p14:tracePt t="58846" x="3633788" y="3314700"/>
          <p14:tracePt t="58849" x="3529013" y="3309938"/>
          <p14:tracePt t="58862" x="3433763" y="3309938"/>
          <p14:tracePt t="58867" x="3395663" y="3309938"/>
          <p14:tracePt t="58894" x="3243263" y="3309938"/>
          <p14:tracePt t="58927" x="3133725" y="3309938"/>
          <p14:tracePt t="58958" x="2995613" y="3300413"/>
          <p14:tracePt t="58961" x="2947988" y="3300413"/>
          <p14:tracePt t="58973" x="2900363" y="3295650"/>
          <p14:tracePt t="59002" x="2743200" y="3281363"/>
          <p14:tracePt t="59006" x="2714625" y="3281363"/>
          <p14:tracePt t="59018" x="2681288" y="3271838"/>
          <p14:tracePt t="59074" x="2571750" y="3271838"/>
          <p14:tracePt t="59097" x="2524125" y="3262313"/>
          <p14:tracePt t="59129" x="2481263" y="3257550"/>
          <p14:tracePt t="59161" x="2447925" y="3252788"/>
          <p14:tracePt t="59176" x="2390775" y="3252788"/>
          <p14:tracePt t="59205" x="2290763" y="3243263"/>
          <p14:tracePt t="59209" x="2257425" y="3233738"/>
          <p14:tracePt t="59221" x="2238375" y="3233738"/>
          <p14:tracePt t="59256" x="2147888" y="3228975"/>
          <p14:tracePt t="59281" x="2033588" y="3228975"/>
          <p14:tracePt t="59287" x="2005013" y="3228975"/>
          <p14:tracePt t="59299" x="1957388" y="3228975"/>
          <p14:tracePt t="59303" x="1928813" y="3228975"/>
          <p14:tracePt t="59329" x="1814513" y="3228975"/>
          <p14:tracePt t="59336" x="1795463" y="3228975"/>
          <p14:tracePt t="59346" x="1771650" y="3228975"/>
          <p14:tracePt t="59377" x="1733550" y="3228975"/>
          <p14:tracePt t="59411" x="1728788" y="3228975"/>
          <p14:tracePt t="59547" x="1747838" y="3224213"/>
          <p14:tracePt t="59583" x="1757363" y="3224213"/>
          <p14:tracePt t="59587" x="1762125" y="3224213"/>
          <p14:tracePt t="59612" x="1766888" y="3224213"/>
          <p14:tracePt t="59643" x="1776413" y="3224213"/>
          <p14:tracePt t="59682" x="1824038" y="3224213"/>
          <p14:tracePt t="59769" x="1881188" y="3224213"/>
          <p14:tracePt t="59774" x="1905000" y="3224213"/>
          <p14:tracePt t="59786" x="1938338" y="3224213"/>
          <p14:tracePt t="59816" x="1966913" y="3224213"/>
          <p14:tracePt t="59820" x="1971675" y="3224213"/>
          <p14:tracePt t="59833" x="1981200" y="3224213"/>
          <p14:tracePt t="59861" x="1995488" y="3224213"/>
          <p14:tracePt t="59865" x="2009775" y="3224213"/>
          <p14:tracePt t="59894" x="2124075" y="3224213"/>
          <p14:tracePt t="59900" x="2166938" y="3224213"/>
          <p14:tracePt t="59912" x="2205038" y="3224213"/>
          <p14:tracePt t="59913" x="2224088" y="3224213"/>
          <p14:tracePt t="59934" x="2290763" y="3224213"/>
          <p14:tracePt t="59958" x="2362200" y="3224213"/>
          <p14:tracePt t="59960" x="2390775" y="3224213"/>
          <p14:tracePt t="59986" x="2476500" y="3224213"/>
          <p14:tracePt t="59990" x="2500313" y="3224213"/>
          <p14:tracePt t="60003" x="2543175" y="3224213"/>
          <p14:tracePt t="60007" x="2571750" y="3224213"/>
          <p14:tracePt t="60035" x="2690813" y="3224213"/>
          <p14:tracePt t="60038" x="2719388" y="3224213"/>
          <p14:tracePt t="60041" x="2767013" y="3224213"/>
          <p14:tracePt t="60071" x="2895600" y="3228975"/>
          <p14:tracePt t="60113" x="3128963" y="3243263"/>
          <p14:tracePt t="60116" x="3157538" y="3243263"/>
          <p14:tracePt t="60129" x="3181350" y="3243263"/>
          <p14:tracePt t="60131" x="3200400" y="3243263"/>
          <p14:tracePt t="60144" x="3224213" y="3243263"/>
          <p14:tracePt t="60160" x="3271838" y="3243263"/>
          <p14:tracePt t="60161" x="3295650" y="3243263"/>
          <p14:tracePt t="60176" x="3362325" y="3243263"/>
          <p14:tracePt t="60204" x="3452813" y="3243263"/>
          <p14:tracePt t="60208" x="3490913" y="3243263"/>
          <p14:tracePt t="60223" x="3543300" y="3243263"/>
          <p14:tracePt t="60250" x="3619500" y="3243263"/>
          <p14:tracePt t="60254" x="3633788" y="3243263"/>
          <p14:tracePt t="60268" x="3671888" y="3243263"/>
          <p14:tracePt t="60273" x="3686175" y="3243263"/>
          <p14:tracePt t="60275" x="3738563" y="3243263"/>
          <p14:tracePt t="60315" x="3957638" y="3252788"/>
          <p14:tracePt t="60330" x="4043363" y="3252788"/>
          <p14:tracePt t="60334" x="4090988" y="3252788"/>
          <p14:tracePt t="60383" x="4295775" y="3257550"/>
          <p14:tracePt t="60410" x="4495800" y="3257550"/>
          <p14:tracePt t="60446" x="4772025" y="3267075"/>
          <p14:tracePt t="60474" x="4957763" y="3271838"/>
          <p14:tracePt t="60522" x="5195888" y="3271838"/>
          <p14:tracePt t="60553" x="5434013" y="3281363"/>
          <p14:tracePt t="60595" x="5591175" y="3295650"/>
          <p14:tracePt t="60598" x="5648325" y="3295650"/>
          <p14:tracePt t="60611" x="5715000" y="3300413"/>
          <p14:tracePt t="60626" x="5781675" y="3309938"/>
          <p14:tracePt t="60629" x="5848350" y="3309938"/>
          <p14:tracePt t="60647" x="5967413" y="3324225"/>
          <p14:tracePt t="60691" x="6105525" y="3328988"/>
          <p14:tracePt t="60735" x="6376988" y="3352800"/>
          <p14:tracePt t="60773" x="6486525" y="3362325"/>
          <p14:tracePt t="60797" x="6496050" y="3362325"/>
          <p14:tracePt t="60846" x="6529388" y="3367088"/>
          <p14:tracePt t="60882" x="6538913" y="3371850"/>
          <p14:tracePt t="60930" x="6581775" y="3371850"/>
          <p14:tracePt t="60959" x="6634163" y="3376613"/>
          <p14:tracePt t="61222" x="6624638" y="3376613"/>
          <p14:tracePt t="61258" x="6596063" y="3386138"/>
          <p14:tracePt t="61274" x="6572250" y="3386138"/>
          <p14:tracePt t="61301" x="6548438" y="3390900"/>
          <p14:tracePt t="61305" x="6529388" y="3390900"/>
          <p14:tracePt t="61320" x="6496050" y="3390900"/>
          <p14:tracePt t="61324" x="6486525" y="3390900"/>
          <p14:tracePt t="61345" x="6410325" y="3390900"/>
          <p14:tracePt t="61348" x="6362700" y="3390900"/>
          <p14:tracePt t="61363" x="6315075" y="3390900"/>
          <p14:tracePt t="61381" x="6229350" y="3390900"/>
          <p14:tracePt t="61410" x="6110288" y="3395663"/>
          <p14:tracePt t="61427" x="6005513" y="3395663"/>
          <p14:tracePt t="61430" x="5929313" y="3405188"/>
          <p14:tracePt t="61445" x="5843588" y="3409950"/>
          <p14:tracePt t="61474" x="5576888" y="3419475"/>
          <p14:tracePt t="61477" x="5481638" y="3429000"/>
          <p14:tracePt t="61522" x="5038725" y="3429000"/>
          <p14:tracePt t="61568" x="4667250" y="3424238"/>
          <p14:tracePt t="61603" x="4219575" y="3424238"/>
          <p14:tracePt t="61612" x="4162425" y="3424238"/>
          <p14:tracePt t="61617" x="4105275" y="3424238"/>
          <p14:tracePt t="61630" x="4038600" y="3424238"/>
          <p14:tracePt t="61650" x="3900488" y="3409950"/>
          <p14:tracePt t="61675" x="3771900" y="3395663"/>
          <p14:tracePt t="61680" x="3743325" y="3395663"/>
          <p14:tracePt t="61685" x="3705225" y="3390900"/>
          <p14:tracePt t="61692" x="3648075" y="3390900"/>
          <p14:tracePt t="61707" x="3557588" y="3381375"/>
          <p14:tracePt t="61736" x="3414713" y="3376613"/>
          <p14:tracePt t="61774" x="3095625" y="3376613"/>
          <p14:tracePt t="61800" x="2952750" y="3367088"/>
          <p14:tracePt t="61805" x="2919413" y="3362325"/>
          <p14:tracePt t="61817" x="2890838" y="3362325"/>
          <p14:tracePt t="61821" x="2871788" y="3362325"/>
          <p14:tracePt t="61837" x="2809875" y="3352800"/>
          <p14:tracePt t="61865" x="2757488" y="3348038"/>
          <p14:tracePt t="61870" x="2743200" y="3348038"/>
          <p14:tracePt t="61873" x="2719388" y="3348038"/>
          <p14:tracePt t="61892" x="2671763" y="3338513"/>
          <p14:tracePt t="61896" x="2628900" y="3338513"/>
          <p14:tracePt t="61911" x="2571750" y="3338513"/>
          <p14:tracePt t="61940" x="2433638" y="3333750"/>
          <p14:tracePt t="61947" x="2395538" y="3333750"/>
          <p14:tracePt t="61977" x="2276475" y="3328988"/>
          <p14:tracePt t="62005" x="2190750" y="3328988"/>
          <p14:tracePt t="62008" x="2176463" y="3328988"/>
          <p14:tracePt t="62023" x="2114550" y="3328988"/>
          <p14:tracePt t="62050" x="2024063" y="3328988"/>
          <p14:tracePt t="62054" x="1962150" y="3328988"/>
          <p14:tracePt t="62067" x="1914525" y="3328988"/>
          <p14:tracePt t="62098" x="1862138" y="3328988"/>
          <p14:tracePt t="62102" x="1833563" y="3328988"/>
          <p14:tracePt t="62104" x="1809750" y="3328988"/>
          <p14:tracePt t="62118" x="1800225" y="3328988"/>
          <p14:tracePt t="62123" x="1781175" y="3328988"/>
          <p14:tracePt t="62126" x="1752600" y="3328988"/>
          <p14:tracePt t="62134" x="1738313" y="3328988"/>
          <p14:tracePt t="62146" x="1695450" y="3328988"/>
          <p14:tracePt t="62165" x="1571625" y="3328988"/>
          <p14:tracePt t="62207" x="1452563" y="3319463"/>
          <p14:tracePt t="62210" x="1404938" y="3319463"/>
          <p14:tracePt t="62317" x="1357313" y="3314700"/>
          <p14:tracePt t="62724" x="1357313" y="3305175"/>
          <p14:tracePt t="62757" x="1371600" y="3295650"/>
          <p14:tracePt t="62797" x="1385888" y="3286125"/>
          <p14:tracePt t="62835" x="1400175" y="3286125"/>
          <p14:tracePt t="62879" x="1404938" y="3286125"/>
          <p14:tracePt t="62925" x="1443038" y="3271838"/>
          <p14:tracePt t="62955" x="1457325" y="3271838"/>
          <p14:tracePt t="62991" x="1485900" y="3267075"/>
          <p14:tracePt t="63022" x="1504950" y="3257550"/>
          <p14:tracePt t="63048" x="1514475" y="3257550"/>
          <p14:tracePt t="63090" x="1543050" y="3252788"/>
          <p14:tracePt t="63127" x="1581150" y="3248025"/>
          <p14:tracePt t="63147" x="1595438" y="3243263"/>
          <p14:tracePt t="63175" x="1633538" y="3243263"/>
          <p14:tracePt t="63225" x="1681163" y="3243263"/>
          <p14:tracePt t="63270" x="1800225" y="3243263"/>
          <p14:tracePt t="63275" x="1814513" y="3243263"/>
          <p14:tracePt t="63289" x="1833563" y="3243263"/>
          <p14:tracePt t="63312" x="1843088" y="3243263"/>
          <p14:tracePt t="63378" x="1881188" y="3243263"/>
          <p14:tracePt t="63383" x="1890713" y="3243263"/>
          <p14:tracePt t="63409" x="1928813" y="3243263"/>
          <p14:tracePt t="63439" x="1947863" y="3243263"/>
          <p14:tracePt t="63444" x="1952625" y="3243263"/>
          <p14:tracePt t="63447" x="1957388" y="3243263"/>
          <p14:tracePt t="63459" x="1962150" y="3243263"/>
          <p14:tracePt t="63508" x="1971675" y="3243263"/>
          <p14:tracePt t="63536" x="1990725" y="3243263"/>
          <p14:tracePt t="63563" x="2014538" y="3248025"/>
          <p14:tracePt t="63568" x="2019300" y="3248025"/>
          <p14:tracePt t="63616" x="2038350" y="3252788"/>
          <p14:tracePt t="63641" x="2052638" y="3252788"/>
          <p14:tracePt t="63646" x="2066925" y="3252788"/>
          <p14:tracePt t="63649" x="2085975" y="3257550"/>
          <p14:tracePt t="63677" x="2119313" y="3257550"/>
          <p14:tracePt t="63708" x="2133600" y="3257550"/>
          <p14:tracePt t="63712" x="2133600" y="3262313"/>
          <p14:tracePt t="63800" x="2181225" y="3271838"/>
          <p14:tracePt t="63831" x="2233613" y="3286125"/>
          <p14:tracePt t="63838" x="2247900" y="3286125"/>
          <p14:tracePt t="63863" x="2252663" y="3286125"/>
          <p14:tracePt t="63894" x="2290763" y="3290888"/>
          <p14:tracePt t="63929" x="2328863" y="3290888"/>
          <p14:tracePt t="63969" x="2428875" y="3290888"/>
          <p14:tracePt t="64005" x="2500313" y="3290888"/>
          <p14:tracePt t="64053" x="2586038" y="3295650"/>
          <p14:tracePt t="64057" x="2605088" y="3295650"/>
          <p14:tracePt t="64104" x="2647950" y="3300413"/>
          <p14:tracePt t="64106" x="2652713" y="3300413"/>
          <p14:tracePt t="64144" x="2700338" y="3305175"/>
          <p14:tracePt t="64158" x="2705100" y="3305175"/>
          <p14:tracePt t="64175" x="2747963" y="3305175"/>
          <p14:tracePt t="64209" x="2800350" y="3305175"/>
          <p14:tracePt t="64239" x="2876550" y="3305175"/>
          <p14:tracePt t="64244" x="2895600" y="3305175"/>
          <p14:tracePt t="64258" x="2957513" y="3305175"/>
          <p14:tracePt t="64290" x="3067050" y="3305175"/>
          <p14:tracePt t="64322" x="3133725" y="3305175"/>
          <p14:tracePt t="64324" x="3148013" y="3305175"/>
          <p14:tracePt t="64368" x="3200400" y="3305175"/>
          <p14:tracePt t="64395" x="3228975" y="3309938"/>
          <p14:tracePt t="64402" x="3248025" y="3309938"/>
          <p14:tracePt t="64408" x="3257550" y="3309938"/>
          <p14:tracePt t="64416" x="3262313" y="3309938"/>
          <p14:tracePt t="64443" x="3290888" y="3309938"/>
          <p14:tracePt t="64447" x="3305175" y="3309938"/>
          <p14:tracePt t="64475" x="3362325" y="3309938"/>
          <p14:tracePt t="64509" x="3505200" y="3319463"/>
          <p14:tracePt t="64539" x="3586163" y="3333750"/>
          <p14:tracePt t="64542" x="3605213" y="3333750"/>
          <p14:tracePt t="64556" x="3614738" y="3333750"/>
          <p14:tracePt t="64633" x="3629025" y="3333750"/>
          <p14:tracePt t="65862" x="0" y="0"/>
        </p14:tracePtLst>
        <p14:tracePtLst>
          <p14:tracePt t="85662" x="2657475" y="2814638"/>
          <p14:tracePt t="85663" x="2619375" y="2814638"/>
          <p14:tracePt t="85691" x="2519363" y="2814638"/>
          <p14:tracePt t="85727" x="2400300" y="2814638"/>
          <p14:tracePt t="85760" x="2262188" y="2809875"/>
          <p14:tracePt t="85762" x="2219325" y="2809875"/>
          <p14:tracePt t="85798" x="2081213" y="2795588"/>
          <p14:tracePt t="85800" x="2062163" y="2790825"/>
          <p14:tracePt t="85815" x="2014538" y="2790825"/>
          <p14:tracePt t="85822" x="1995488" y="2790825"/>
          <p14:tracePt t="85832" x="1971675" y="2790825"/>
          <p14:tracePt t="85878" x="1885950" y="2786063"/>
          <p14:tracePt t="85881" x="1871663" y="2786063"/>
          <p14:tracePt t="85909" x="1838325" y="2786063"/>
          <p14:tracePt t="85912" x="1828800" y="2786063"/>
          <p14:tracePt t="85924" x="1824038" y="2786063"/>
          <p14:tracePt t="85928" x="1819275" y="2786063"/>
          <p14:tracePt t="85942" x="1814513" y="2786063"/>
          <p14:tracePt t="85987" x="1809750" y="2786063"/>
          <p14:tracePt t="86037" x="1804988" y="2790825"/>
          <p14:tracePt t="86082" x="1785938" y="2800350"/>
          <p14:tracePt t="86116" x="1776413" y="2814638"/>
          <p14:tracePt t="86143" x="1757363" y="2838450"/>
          <p14:tracePt t="86145" x="1752600" y="2847975"/>
          <p14:tracePt t="86179" x="1733550" y="2867025"/>
          <p14:tracePt t="86205" x="1709738" y="2895600"/>
          <p14:tracePt t="86253" x="1671638" y="2952750"/>
          <p14:tracePt t="86288" x="1638300" y="3005138"/>
          <p14:tracePt t="86333" x="1628775" y="3038475"/>
          <p14:tracePt t="86377" x="1628775" y="3057525"/>
          <p14:tracePt t="86489" x="1628775" y="3062288"/>
          <p14:tracePt t="86522" x="1638300" y="3067050"/>
          <p14:tracePt t="86548" x="1652588" y="3076575"/>
          <p14:tracePt t="86583" x="1762125" y="3114675"/>
          <p14:tracePt t="86587" x="1776413" y="3114675"/>
          <p14:tracePt t="86598" x="1790700" y="3114675"/>
          <p14:tracePt t="86631" x="1862138" y="3124200"/>
          <p14:tracePt t="86635" x="1890713" y="3124200"/>
          <p14:tracePt t="86647" x="1933575" y="3124200"/>
          <p14:tracePt t="86658" x="1962150" y="3124200"/>
          <p14:tracePt t="86693" x="2128838" y="3124200"/>
          <p14:tracePt t="86720" x="2238375" y="3124200"/>
          <p14:tracePt t="86725" x="2266950" y="3124200"/>
          <p14:tracePt t="86737" x="2314575" y="3124200"/>
          <p14:tracePt t="86774" x="2390775" y="3124200"/>
          <p14:tracePt t="86799" x="2414588" y="3124200"/>
          <p14:tracePt t="87845" x="2395538" y="3105150"/>
          <p14:tracePt t="87848" x="2386013" y="3095625"/>
          <p14:tracePt t="87863" x="2362200" y="3071813"/>
          <p14:tracePt t="87896" x="2328863" y="3028950"/>
          <p14:tracePt t="87926" x="2309813" y="3005138"/>
          <p14:tracePt t="87930" x="2305050" y="2990850"/>
          <p14:tracePt t="87943" x="2300288" y="2981325"/>
          <p14:tracePt t="87946" x="2300288" y="2971800"/>
          <p14:tracePt t="87969" x="2295525" y="2957513"/>
          <p14:tracePt t="88001" x="2281238" y="2914650"/>
          <p14:tracePt t="88005" x="2276475" y="2905125"/>
          <p14:tracePt t="88018" x="2276475" y="2900363"/>
          <p14:tracePt t="88022" x="2271713" y="2886075"/>
          <p14:tracePt t="88032" x="2271713" y="2876550"/>
          <p14:tracePt t="88035" x="2266950" y="2867025"/>
          <p14:tracePt t="88049" x="2266950" y="2862263"/>
          <p14:tracePt t="88051" x="2262188" y="2852738"/>
          <p14:tracePt t="88065" x="2252663" y="2838450"/>
          <p14:tracePt t="88098" x="2243138" y="2824163"/>
          <p14:tracePt t="88132" x="2238375" y="2809875"/>
          <p14:tracePt t="88161" x="2233613" y="2805113"/>
          <p14:tracePt t="88163" x="2228850" y="2805113"/>
          <p14:tracePt t="88194" x="2224088" y="2800350"/>
          <p14:tracePt t="88236" x="2214563" y="2795588"/>
          <p14:tracePt t="88269" x="2195513" y="2786063"/>
          <p14:tracePt t="88315" x="2185988" y="2781300"/>
          <p14:tracePt t="88348" x="2171700" y="2781300"/>
          <p14:tracePt t="88353" x="2157413" y="2776538"/>
          <p14:tracePt t="88378" x="2114550" y="2771775"/>
          <p14:tracePt t="88382" x="2105025" y="2771775"/>
          <p14:tracePt t="88394" x="2095500" y="2767013"/>
          <p14:tracePt t="88487" x="2081213" y="2762250"/>
          <p14:tracePt t="88503" x="2076450" y="2762250"/>
          <p14:tracePt t="88534" x="2062163" y="2752725"/>
          <p14:tracePt t="88581" x="2057400" y="2747963"/>
          <p14:tracePt t="88614" x="2043113" y="2695575"/>
          <p14:tracePt t="88621" x="2043113" y="2686050"/>
          <p14:tracePt t="88658" x="2033588" y="2652713"/>
          <p14:tracePt t="88664" x="2033588" y="2643188"/>
          <p14:tracePt t="88677" x="2033588" y="2628900"/>
          <p14:tracePt t="88679" x="2033588" y="2609850"/>
          <p14:tracePt t="88707" x="2028825" y="2552700"/>
          <p14:tracePt t="88711" x="2028825" y="2538413"/>
          <p14:tracePt t="88725" x="2024063" y="2514600"/>
          <p14:tracePt t="88753" x="2024063" y="2481263"/>
          <p14:tracePt t="88757" x="2024063" y="2462213"/>
          <p14:tracePt t="88773" x="2019300" y="2433638"/>
          <p14:tracePt t="88799" x="2019300" y="2381250"/>
          <p14:tracePt t="88803" x="2019300" y="2352675"/>
          <p14:tracePt t="88820" x="2019300" y="2314575"/>
          <p14:tracePt t="88822" x="2019300" y="2295525"/>
          <p14:tracePt t="88856" x="2019300" y="2209800"/>
          <p14:tracePt t="88860" x="2024063" y="2185988"/>
          <p14:tracePt t="88894" x="2043113" y="2095500"/>
          <p14:tracePt t="88896" x="2047875" y="2076450"/>
          <p14:tracePt t="88909" x="2052638" y="2052638"/>
          <p14:tracePt t="88913" x="2062163" y="2019300"/>
          <p14:tracePt t="88928" x="2066925" y="1971675"/>
          <p14:tracePt t="88958" x="2085975" y="1847850"/>
          <p14:tracePt t="88964" x="2085975" y="1828800"/>
          <p14:tracePt t="88986" x="2095500" y="1766888"/>
          <p14:tracePt t="88990" x="2109788" y="1733550"/>
          <p14:tracePt t="89021" x="2138363" y="1633538"/>
          <p14:tracePt t="89091" x="2228850" y="1433513"/>
          <p14:tracePt t="89112" x="2252663" y="1400175"/>
          <p14:tracePt t="89144" x="2295525" y="1285875"/>
          <p14:tracePt t="89157" x="2300288" y="1276350"/>
          <p14:tracePt t="89195" x="2338388" y="1176338"/>
          <p14:tracePt t="89198" x="2347913" y="1152525"/>
          <p14:tracePt t="89210" x="2352675" y="1128713"/>
          <p14:tracePt t="89212" x="2357438" y="1128713"/>
          <p14:tracePt t="89269" x="2376488" y="1076325"/>
          <p14:tracePt t="89272" x="2381250" y="1066800"/>
          <p14:tracePt t="89285" x="2386013" y="1057275"/>
          <p14:tracePt t="89330" x="2405063" y="1019175"/>
          <p14:tracePt t="89369" x="2409825" y="995363"/>
          <p14:tracePt t="89395" x="2414588" y="976313"/>
          <p14:tracePt t="89451" x="2452688" y="904875"/>
          <p14:tracePt t="89512" x="2495550" y="771525"/>
          <p14:tracePt t="89549" x="2495550" y="766763"/>
          <p14:tracePt t="89881" x="2495550" y="781050"/>
          <p14:tracePt t="89970" x="2495550" y="790575"/>
          <p14:tracePt t="90008" x="2495550" y="823913"/>
          <p14:tracePt t="90038" x="2495550" y="847725"/>
          <p14:tracePt t="90065" x="2495550" y="876300"/>
          <p14:tracePt t="90069" x="2486025" y="890588"/>
          <p14:tracePt t="90082" x="2486025" y="904875"/>
          <p14:tracePt t="90129" x="2462213" y="1004888"/>
          <p14:tracePt t="90159" x="2438400" y="1062038"/>
          <p14:tracePt t="90190" x="2424113" y="1114425"/>
          <p14:tracePt t="90218" x="2371725" y="1214438"/>
          <p14:tracePt t="90253" x="2328863" y="1309688"/>
          <p14:tracePt t="90288" x="2290763" y="1366838"/>
          <p14:tracePt t="90334" x="2266950" y="1400175"/>
          <p14:tracePt t="90336" x="2247900" y="1414463"/>
          <p14:tracePt t="90378" x="2200275" y="1452563"/>
          <p14:tracePt t="90409" x="2147888" y="1490663"/>
          <p14:tracePt t="90443" x="2100263" y="1519238"/>
          <p14:tracePt t="90487" x="2033588" y="1562100"/>
          <p14:tracePt t="90520" x="1966913" y="1600200"/>
          <p14:tracePt t="90551" x="1890713" y="1643063"/>
          <p14:tracePt t="90582" x="1838325" y="1671638"/>
          <p14:tracePt t="90614" x="1752600" y="1728788"/>
          <p14:tracePt t="90617" x="1700213" y="1752600"/>
          <p14:tracePt t="90648" x="1681163" y="1762125"/>
          <p14:tracePt t="90676" x="1638300" y="1785938"/>
          <p14:tracePt t="90692" x="1628775" y="1795463"/>
          <p14:tracePt t="90709" x="1619250" y="1800225"/>
          <p14:tracePt t="90772" x="1595438" y="1814513"/>
          <p14:tracePt t="90805" x="1576388" y="1824038"/>
          <p14:tracePt t="90832" x="1566863" y="1833563"/>
          <p14:tracePt t="90865" x="1552575" y="1843088"/>
          <p14:tracePt t="90870" x="1538288" y="1847850"/>
          <p14:tracePt t="90912" x="1495425" y="1881188"/>
          <p14:tracePt t="90942" x="1452563" y="1924050"/>
          <p14:tracePt t="90972" x="1443038" y="1943100"/>
          <p14:tracePt t="91003" x="1428750" y="1966913"/>
          <p14:tracePt t="91033" x="1414463" y="1995488"/>
          <p14:tracePt t="91068" x="1400175" y="2024063"/>
          <p14:tracePt t="91097" x="1400175" y="2043113"/>
          <p14:tracePt t="91145" x="1400175" y="2062163"/>
          <p14:tracePt t="91149" x="1400175" y="2076450"/>
          <p14:tracePt t="91200" x="1400175" y="2114550"/>
          <p14:tracePt t="91243" x="1409700" y="2147888"/>
          <p14:tracePt t="91272" x="1414463" y="2162175"/>
          <p14:tracePt t="91299" x="1414463" y="2200275"/>
          <p14:tracePt t="91339" x="1414463" y="2233613"/>
          <p14:tracePt t="91382" x="1414463" y="2281238"/>
          <p14:tracePt t="91428" x="1414463" y="2300288"/>
          <p14:tracePt t="91453" x="1414463" y="2309813"/>
          <p14:tracePt t="91489" x="1423988" y="2371725"/>
          <p14:tracePt t="91537" x="1428750" y="2390775"/>
          <p14:tracePt t="91566" x="1428750" y="2414588"/>
          <p14:tracePt t="91597" x="1433513" y="2438400"/>
          <p14:tracePt t="91642" x="1433513" y="2443163"/>
          <p14:tracePt t="91678" x="1433513" y="2457450"/>
          <p14:tracePt t="91773" x="1404938" y="2457450"/>
          <p14:tracePt t="91818" x="1400175" y="2462213"/>
          <p14:tracePt t="91866" x="1390650" y="2471738"/>
          <p14:tracePt t="91897" x="1381125" y="2486025"/>
          <p14:tracePt t="91932" x="1371600" y="2505075"/>
          <p14:tracePt t="91934" x="1371600" y="2509838"/>
          <p14:tracePt t="91978" x="1366838" y="2538413"/>
          <p14:tracePt t="91979" x="1366838" y="2543175"/>
          <p14:tracePt t="91994" x="1366838" y="2547938"/>
          <p14:tracePt t="92048" x="1366838" y="2557463"/>
          <p14:tracePt t="92088" x="1371600" y="2576513"/>
          <p14:tracePt t="92119" x="1376363" y="2586038"/>
          <p14:tracePt t="92144" x="1381125" y="2590800"/>
          <p14:tracePt t="92211" x="1447800" y="2605088"/>
          <p14:tracePt t="92214" x="1462088" y="2605088"/>
          <p14:tracePt t="92254" x="1490663" y="2605088"/>
          <p14:tracePt t="92258" x="1495425" y="2605088"/>
          <p14:tracePt t="92274" x="1500188" y="2605088"/>
          <p14:tracePt t="92319" x="1576388" y="2600325"/>
          <p14:tracePt t="92325" x="1600200" y="2600325"/>
          <p14:tracePt t="92331" x="1624013" y="2586038"/>
          <p14:tracePt t="92364" x="1657350" y="2581275"/>
          <p14:tracePt t="92413" x="1681163" y="2562225"/>
          <p14:tracePt t="92458" x="1719263" y="2543175"/>
          <p14:tracePt t="92486" x="1743075" y="2543175"/>
          <p14:tracePt t="92533" x="1757363" y="2533650"/>
          <p14:tracePt t="92581" x="1762125" y="2533650"/>
          <p14:tracePt t="92735" x="1757363" y="2533650"/>
          <p14:tracePt t="92772" x="1719263" y="2557463"/>
          <p14:tracePt t="92777" x="1704975" y="2562225"/>
          <p14:tracePt t="92792" x="1666875" y="2571750"/>
          <p14:tracePt t="92832" x="1571625" y="2581275"/>
          <p14:tracePt t="92836" x="1552575" y="2581275"/>
          <p14:tracePt t="92848" x="1547813" y="2581275"/>
          <p14:tracePt t="92853" x="1538288" y="2581275"/>
          <p14:tracePt t="92885" x="1500188" y="2586038"/>
          <p14:tracePt t="92886" x="1495425" y="2586038"/>
          <p14:tracePt t="92929" x="1462088" y="2586038"/>
          <p14:tracePt t="92961" x="1452563" y="2586038"/>
          <p14:tracePt t="93080" x="1443038" y="2586038"/>
          <p14:tracePt t="93491" x="1400175" y="2595563"/>
          <p14:tracePt t="93516" x="1366838" y="2605088"/>
          <p14:tracePt t="93553" x="1357313" y="2605088"/>
          <p14:tracePt t="94953" x="1357313" y="2609850"/>
          <p14:tracePt t="94989" x="1362075" y="2624138"/>
          <p14:tracePt t="95016" x="1371600" y="2643188"/>
          <p14:tracePt t="95050" x="1395413" y="2671763"/>
          <p14:tracePt t="95081" x="1414463" y="2695575"/>
          <p14:tracePt t="95085" x="1414463" y="2700338"/>
          <p14:tracePt t="95098" x="1428750" y="2709863"/>
          <p14:tracePt t="95100" x="1443038" y="2719388"/>
          <p14:tracePt t="95114" x="1481138" y="2752725"/>
          <p14:tracePt t="95122" x="1495425" y="2767013"/>
          <p14:tracePt t="95665" x="1990725" y="3062288"/>
          <p14:tracePt t="95688" x="2014538" y="3071813"/>
          <p14:tracePt t="95723" x="2043113" y="3076575"/>
          <p14:tracePt t="95757" x="2047875" y="3076575"/>
          <p14:tracePt t="95784" x="2085975" y="3076575"/>
          <p14:tracePt t="95802" x="2105025" y="3076575"/>
          <p14:tracePt t="95833" x="2119313" y="3076575"/>
          <p14:tracePt t="95863" x="2233613" y="3067050"/>
          <p14:tracePt t="95867" x="2243138" y="3067050"/>
          <p14:tracePt t="95895" x="2243138" y="3062288"/>
          <p14:tracePt t="96020" x="2224088" y="3057525"/>
          <p14:tracePt t="96025" x="2214563" y="3057525"/>
          <p14:tracePt t="96037" x="2214563" y="3052763"/>
          <p14:tracePt t="96065" x="2205038" y="3052763"/>
          <p14:tracePt t="96097" x="2190750" y="3043238"/>
          <p14:tracePt t="96130" x="2133600" y="3024188"/>
          <p14:tracePt t="96134" x="2119313" y="3019425"/>
          <p14:tracePt t="96159" x="2100263" y="3019425"/>
          <p14:tracePt t="96165" x="2090738" y="3014663"/>
          <p14:tracePt t="96193" x="2085975" y="3009900"/>
          <p14:tracePt t="96195" x="2081213" y="3009900"/>
          <p14:tracePt t="96207" x="2076450" y="3005138"/>
          <p14:tracePt t="96212" x="2071688" y="3000375"/>
          <p14:tracePt t="96226" x="2057400" y="2995613"/>
          <p14:tracePt t="96254" x="2028825" y="2986088"/>
          <p14:tracePt t="96271" x="2014538" y="2986088"/>
          <p14:tracePt t="96315" x="2005013" y="2986088"/>
          <p14:tracePt t="96347" x="1966913" y="2976563"/>
          <p14:tracePt t="96352" x="1952625" y="2976563"/>
          <p14:tracePt t="96382" x="1919288" y="2971800"/>
          <p14:tracePt t="96408" x="1914525" y="2967038"/>
          <p14:tracePt t="96443" x="1909763" y="2967038"/>
          <p14:tracePt t="96474" x="1900238" y="2967038"/>
          <p14:tracePt t="96955" x="1905000" y="2967038"/>
          <p14:tracePt t="96987" x="1924050" y="2967038"/>
          <p14:tracePt t="97020" x="1943100" y="2967038"/>
          <p14:tracePt t="97027" x="1952625" y="2967038"/>
          <p14:tracePt t="97038" x="1957388" y="2967038"/>
          <p14:tracePt t="97066" x="2000250" y="2962275"/>
          <p14:tracePt t="97072" x="2009775" y="2962275"/>
          <p14:tracePt t="97084" x="2019300" y="2962275"/>
          <p14:tracePt t="97088" x="2028825" y="2962275"/>
          <p14:tracePt t="97130" x="2052638" y="2957513"/>
          <p14:tracePt t="97134" x="2057400" y="2957513"/>
          <p14:tracePt t="97148" x="2066925" y="2952750"/>
          <p14:tracePt t="97162" x="2081213" y="2952750"/>
          <p14:tracePt t="97212" x="2105025" y="2947988"/>
          <p14:tracePt t="97237" x="2109788" y="2947988"/>
          <p14:tracePt t="97269" x="2114550" y="2947988"/>
          <p14:tracePt t="97332" x="2133600" y="2947988"/>
          <p14:tracePt t="97362" x="2143125" y="2947988"/>
          <p14:tracePt t="97408" x="2162175" y="2947988"/>
          <p14:tracePt t="97412" x="2171700" y="2947988"/>
          <p14:tracePt t="97457" x="2200275" y="2943225"/>
          <p14:tracePt t="97580" x="2224088" y="2943225"/>
          <p14:tracePt t="97988" x="2281238" y="2938463"/>
          <p14:tracePt t="98018" x="2314575" y="2933700"/>
          <p14:tracePt t="98096" x="2328863" y="2928938"/>
          <p14:tracePt t="98100" x="2333625" y="2924175"/>
          <p14:tracePt t="98114" x="2338388" y="2919413"/>
          <p14:tracePt t="98116" x="2347913" y="2914650"/>
          <p14:tracePt t="98142" x="2362200" y="2905125"/>
          <p14:tracePt t="98146" x="2366963" y="2905125"/>
          <p14:tracePt t="99099" x="2366963" y="2914650"/>
          <p14:tracePt t="99130" x="2366963" y="2933700"/>
          <p14:tracePt t="99134" x="2366963" y="2938463"/>
          <p14:tracePt t="99150" x="2366963" y="2952750"/>
          <p14:tracePt t="99188" x="2366963" y="2962275"/>
          <p14:tracePt t="99770" x="2352675" y="2962275"/>
          <p14:tracePt t="99803" x="2333625" y="2962275"/>
          <p14:tracePt t="99833" x="2309813" y="2962275"/>
          <p14:tracePt t="99864" x="2276475" y="2962275"/>
          <p14:tracePt t="99896" x="2233613" y="2962275"/>
          <p14:tracePt t="99923" x="2205038" y="2957513"/>
          <p14:tracePt t="99933" x="2200275" y="2952750"/>
          <p14:tracePt t="99974" x="2147888" y="2933700"/>
          <p14:tracePt t="100003" x="2105025" y="2924175"/>
          <p14:tracePt t="100006" x="2095500" y="2924175"/>
          <p14:tracePt t="100033" x="2057400" y="2919413"/>
          <p14:tracePt t="100035" x="2047875" y="2914650"/>
          <p14:tracePt t="100051" x="2024063" y="2914650"/>
          <p14:tracePt t="100057" x="2014538" y="2914650"/>
          <p14:tracePt t="100065" x="1995488" y="2914650"/>
          <p14:tracePt t="100077" x="1985963" y="2909888"/>
          <p14:tracePt t="100117" x="1957388" y="2900363"/>
          <p14:tracePt t="100147" x="1947863" y="2900363"/>
          <p14:tracePt t="100194" x="1914525" y="2895600"/>
          <p14:tracePt t="100219" x="1895475" y="2886075"/>
          <p14:tracePt t="100414" x="1928813" y="2886075"/>
          <p14:tracePt t="100438" x="1957388" y="2886075"/>
          <p14:tracePt t="100455" x="1985963" y="2886075"/>
          <p14:tracePt t="100459" x="1990725" y="2886075"/>
          <p14:tracePt t="100461" x="2000250" y="2886075"/>
          <p14:tracePt t="100476" x="2019300" y="2886075"/>
          <p14:tracePt t="100478" x="2028825" y="2886075"/>
          <p14:tracePt t="100510" x="2085975" y="2886075"/>
          <p14:tracePt t="100542" x="2133600" y="2881313"/>
          <p14:tracePt t="100546" x="2138363" y="2881313"/>
          <p14:tracePt t="100552" x="2138363" y="2876550"/>
          <p14:tracePt t="100566" x="2143125" y="2876550"/>
          <p14:tracePt t="100568" x="2147888" y="2876550"/>
          <p14:tracePt t="100705" x="2176463" y="2876550"/>
          <p14:tracePt t="100737" x="2190750" y="2876550"/>
          <p14:tracePt t="100783" x="2228850" y="2886075"/>
          <p14:tracePt t="100788" x="2243138" y="2886075"/>
          <p14:tracePt t="100821" x="2290763" y="2895600"/>
          <p14:tracePt t="100925" x="2300288" y="2895600"/>
          <p14:tracePt t="101054" x="2305050" y="2895600"/>
          <p14:tracePt t="101145" x="2309813" y="2895600"/>
          <p14:tracePt t="101176" x="2314575" y="2895600"/>
          <p14:tracePt t="101272" x="2366963" y="2895600"/>
          <p14:tracePt t="101317" x="2386013" y="2890838"/>
          <p14:tracePt t="101361" x="2419350" y="2876550"/>
          <p14:tracePt t="101366" x="2424113" y="2876550"/>
          <p14:tracePt t="101409" x="2443163" y="2871788"/>
          <p14:tracePt t="101523" x="2452688" y="2867025"/>
          <p14:tracePt t="101583" x="2457450" y="2857500"/>
          <p14:tracePt t="101694" x="2500313" y="2857500"/>
          <p14:tracePt t="101908" x="2481263" y="2871788"/>
          <p14:tracePt t="101946" x="2428875" y="2900363"/>
          <p14:tracePt t="101986" x="2219325" y="2933700"/>
          <p14:tracePt t="102021" x="2090738" y="2938463"/>
          <p14:tracePt t="102029" x="2043113" y="2938463"/>
          <p14:tracePt t="102032" x="2005013" y="2938463"/>
          <p14:tracePt t="102038" x="1962150" y="2933700"/>
          <p14:tracePt t="102055" x="1885950" y="2924175"/>
          <p14:tracePt t="102101" x="1757363" y="2895600"/>
          <p14:tracePt t="102138" x="1724025" y="2890838"/>
          <p14:tracePt t="102143" x="1724025" y="2886075"/>
          <p14:tracePt t="102151" x="1714500" y="2881313"/>
          <p14:tracePt t="102181" x="1695450" y="2852738"/>
          <p14:tracePt t="102207" x="1681163" y="2843213"/>
          <p14:tracePt t="102238" x="1666875" y="2814638"/>
          <p14:tracePt t="102243" x="1662113" y="2805113"/>
          <p14:tracePt t="102259" x="1657350" y="2786063"/>
          <p14:tracePt t="102264" x="1652588" y="2776538"/>
          <p14:tracePt t="102273" x="1647825" y="2767013"/>
          <p14:tracePt t="102308" x="1628775" y="2743200"/>
          <p14:tracePt t="102347" x="1619250" y="2724150"/>
          <p14:tracePt t="102353" x="1619250" y="2719388"/>
          <p14:tracePt t="102391" x="1590675" y="2652713"/>
          <p14:tracePt t="102402" x="1571625" y="2628900"/>
          <p14:tracePt t="102406" x="1566863" y="2619375"/>
          <p14:tracePt t="102427" x="1562100" y="2605088"/>
          <p14:tracePt t="102431" x="1557338" y="2595563"/>
          <p14:tracePt t="102455" x="1547813" y="2590800"/>
          <p14:tracePt t="102522" x="1543050" y="2586038"/>
          <p14:tracePt t="102586" x="1519238" y="2576513"/>
          <p14:tracePt t="102613" x="1490663" y="2562225"/>
          <p14:tracePt t="102616" x="1471613" y="2557463"/>
          <p14:tracePt t="102644" x="1452563" y="2543175"/>
          <p14:tracePt t="102649" x="1409700" y="2538413"/>
          <p14:tracePt t="103007" x="1438275" y="2566988"/>
          <p14:tracePt t="103012" x="1443038" y="2571750"/>
          <p14:tracePt t="103020" x="1447800" y="2576513"/>
          <p14:tracePt t="103063" x="1462088" y="2595563"/>
          <p14:tracePt t="103097" x="1538288" y="2662238"/>
          <p14:tracePt t="103102" x="1566863" y="2686050"/>
          <p14:tracePt t="103132" x="1638300" y="2724150"/>
          <p14:tracePt t="103136" x="1643063" y="2728913"/>
          <p14:tracePt t="103150" x="1647825" y="2733675"/>
          <p14:tracePt t="103206" x="1657350" y="2752725"/>
          <p14:tracePt t="103210" x="1662113" y="2752725"/>
          <p14:tracePt t="103221" x="1666875" y="2762250"/>
          <p14:tracePt t="103225" x="1671638" y="2767013"/>
          <p14:tracePt t="103254" x="1676400" y="2771775"/>
          <p14:tracePt t="103316" x="1685925" y="2790825"/>
          <p14:tracePt t="103319" x="1695450" y="2795588"/>
          <p14:tracePt t="103332" x="1700213" y="2805113"/>
          <p14:tracePt t="103334" x="1704975" y="2805113"/>
          <p14:tracePt t="103349" x="1709738" y="2805113"/>
          <p14:tracePt t="103353" x="1714500" y="2809875"/>
          <p14:tracePt t="103382" x="1719263" y="2809875"/>
          <p14:tracePt t="103442" x="1814513" y="2828925"/>
          <p14:tracePt t="103448" x="1857375" y="2838450"/>
          <p14:tracePt t="103488" x="1928813" y="2843213"/>
          <p14:tracePt t="103504" x="1947863" y="2843213"/>
          <p14:tracePt t="103550" x="1990725" y="2843213"/>
          <p14:tracePt t="103553" x="2000250" y="2843213"/>
          <p14:tracePt t="103566" x="2028825" y="2843213"/>
          <p14:tracePt t="103570" x="2052638" y="2843213"/>
          <p14:tracePt t="103603" x="2105025" y="2843213"/>
          <p14:tracePt t="103604" x="2124075" y="2843213"/>
          <p14:tracePt t="103617" x="2133600" y="2843213"/>
          <p14:tracePt t="103653" x="2143125" y="2843213"/>
          <p14:tracePt t="103704" x="2224088" y="2843213"/>
          <p14:tracePt t="103739" x="2257425" y="2843213"/>
          <p14:tracePt t="103775" x="2276475" y="2843213"/>
          <p14:tracePt t="103777" x="2286000" y="2843213"/>
          <p14:tracePt t="103820" x="2338388" y="2843213"/>
          <p14:tracePt t="103824" x="2347913" y="2843213"/>
          <p14:tracePt t="103831" x="2352675" y="2843213"/>
          <p14:tracePt t="103848" x="2357438" y="2843213"/>
          <p14:tracePt t="103942" x="2362200" y="2843213"/>
          <p14:tracePt t="104035" x="2424113" y="2843213"/>
          <p14:tracePt t="104075" x="2428875" y="2843213"/>
          <p14:tracePt t="104135" x="2466975" y="2847975"/>
          <p14:tracePt t="104137" x="2471738" y="2847975"/>
          <p14:tracePt t="104441" x="2471738" y="2852738"/>
          <p14:tracePt t="104504" x="2471738" y="2857500"/>
          <p14:tracePt t="104536" x="2462213" y="2862263"/>
          <p14:tracePt t="104569" x="2457450" y="2876550"/>
          <p14:tracePt t="104599" x="2452688" y="2876550"/>
          <p14:tracePt t="104668" x="2447925" y="2886075"/>
          <p14:tracePt t="104671" x="2438400" y="2895600"/>
          <p14:tracePt t="104708" x="2409825" y="2909888"/>
          <p14:tracePt t="104754" x="2390775" y="2924175"/>
          <p14:tracePt t="104833" x="2376488" y="2928938"/>
          <p14:tracePt t="104865" x="2362200" y="2933700"/>
          <p14:tracePt t="104910" x="2343150" y="2938463"/>
          <p14:tracePt t="104941" x="2266950" y="2967038"/>
          <p14:tracePt t="104948" x="2257425" y="2971800"/>
          <p14:tracePt t="104988" x="2219325" y="2986088"/>
          <p14:tracePt t="104992" x="2214563" y="2986088"/>
          <p14:tracePt t="105052" x="2185988" y="2990850"/>
          <p14:tracePt t="105083" x="2162175" y="2990850"/>
          <p14:tracePt t="105116" x="2143125" y="2990850"/>
          <p14:tracePt t="105119" x="2138363" y="2990850"/>
          <p14:tracePt t="105135" x="2119313" y="2990850"/>
          <p14:tracePt t="105773" x="1295400" y="2790825"/>
          <p14:tracePt t="105820" x="1209675" y="2790825"/>
          <p14:tracePt t="105825" x="1190625" y="2790825"/>
          <p14:tracePt t="105832" x="1181100" y="2790825"/>
          <p14:tracePt t="105845" x="1162050" y="2790825"/>
          <p14:tracePt t="105849" x="1152525" y="2790825"/>
          <p14:tracePt t="105866" x="1128713" y="2790825"/>
          <p14:tracePt t="105869" x="1119188" y="2790825"/>
          <p14:tracePt t="105906" x="1109663" y="2790825"/>
          <p14:tracePt t="105911" x="1100138" y="2790825"/>
          <p14:tracePt t="105914" x="1095375" y="2790825"/>
          <p14:tracePt t="105927" x="1085850" y="2790825"/>
          <p14:tracePt t="105929" x="1076325" y="2790825"/>
          <p14:tracePt t="105942" x="1066800" y="2790825"/>
          <p14:tracePt t="105944" x="1052513" y="2790825"/>
          <p14:tracePt t="105957" x="1042988" y="2790825"/>
          <p14:tracePt t="106004" x="1038225" y="2790825"/>
          <p14:tracePt t="106035" x="1014413" y="2800350"/>
          <p14:tracePt t="106083" x="952500" y="2828925"/>
          <p14:tracePt t="106113" x="919163" y="2847975"/>
          <p14:tracePt t="106117" x="909638" y="2852738"/>
          <p14:tracePt t="106132" x="885825" y="2871788"/>
          <p14:tracePt t="106140" x="866775" y="2890838"/>
          <p14:tracePt t="106147" x="842963" y="2909888"/>
          <p14:tracePt t="106180" x="776288" y="2971800"/>
          <p14:tracePt t="106208" x="738188" y="3005138"/>
          <p14:tracePt t="106211" x="728663" y="3019425"/>
          <p14:tracePt t="106227" x="714375" y="3048000"/>
          <p14:tracePt t="106254" x="676275" y="3100388"/>
          <p14:tracePt t="106275" x="652463" y="3138488"/>
          <p14:tracePt t="106316" x="619125" y="3186113"/>
          <p14:tracePt t="106320" x="619125" y="3190875"/>
          <p14:tracePt t="106332" x="614363" y="3205163"/>
          <p14:tracePt t="106362" x="590550" y="3262313"/>
          <p14:tracePt t="106366" x="585788" y="3276600"/>
          <p14:tracePt t="106381" x="576263" y="3290888"/>
          <p14:tracePt t="106388" x="576263" y="3305175"/>
          <p14:tracePt t="106440" x="552450" y="3371850"/>
          <p14:tracePt t="106470" x="547688" y="3395663"/>
          <p14:tracePt t="106501" x="528638" y="3457575"/>
          <p14:tracePt t="106535" x="504825" y="3586163"/>
          <p14:tracePt t="106539" x="500063" y="3600450"/>
          <p14:tracePt t="106552" x="500063" y="3619500"/>
          <p14:tracePt t="106584" x="485775" y="3681413"/>
          <p14:tracePt t="106615" x="481013" y="3738563"/>
          <p14:tracePt t="106643" x="471488" y="3771900"/>
          <p14:tracePt t="106648" x="471488" y="3790950"/>
          <p14:tracePt t="106651" x="471488" y="3810000"/>
          <p14:tracePt t="106693" x="466725" y="3867150"/>
          <p14:tracePt t="106694" x="466725" y="3876675"/>
          <p14:tracePt t="106707" x="466725" y="3890963"/>
          <p14:tracePt t="106709" x="466725" y="3900488"/>
          <p14:tracePt t="106724" x="466725" y="3929063"/>
          <p14:tracePt t="106753" x="466725" y="3971925"/>
          <p14:tracePt t="106758" x="466725" y="3986213"/>
          <p14:tracePt t="106771" x="466725" y="4010025"/>
          <p14:tracePt t="106786" x="466725" y="4029075"/>
          <p14:tracePt t="106816" x="466725" y="4076700"/>
          <p14:tracePt t="106847" x="466725" y="4133850"/>
          <p14:tracePt t="106851" x="466725" y="4138613"/>
          <p14:tracePt t="106894" x="466725" y="4181475"/>
          <p14:tracePt t="106897" x="466725" y="4195763"/>
          <p14:tracePt t="106907" x="466725" y="4200525"/>
          <p14:tracePt t="106942" x="471488" y="4243388"/>
          <p14:tracePt t="106946" x="476250" y="4257675"/>
          <p14:tracePt t="106973" x="476250" y="4286250"/>
          <p14:tracePt t="106977" x="481013" y="4295775"/>
          <p14:tracePt t="106979" x="481013" y="4305300"/>
          <p14:tracePt t="106991" x="481013" y="4314825"/>
          <p14:tracePt t="107019" x="495300" y="4376738"/>
          <p14:tracePt t="107024" x="500063" y="4391025"/>
          <p14:tracePt t="107036" x="509588" y="4410075"/>
          <p14:tracePt t="107065" x="523875" y="4467225"/>
          <p14:tracePt t="107070" x="528638" y="4476750"/>
          <p14:tracePt t="107098" x="538163" y="4491038"/>
          <p14:tracePt t="107099" x="538163" y="4495800"/>
          <p14:tracePt t="107128" x="538163" y="4510088"/>
          <p14:tracePt t="107132" x="542925" y="4510088"/>
          <p14:tracePt t="107147" x="547688" y="4519613"/>
          <p14:tracePt t="107189" x="561975" y="4548188"/>
          <p14:tracePt t="107235" x="581025" y="4572000"/>
          <p14:tracePt t="107269" x="652463" y="4714875"/>
          <p14:tracePt t="107272" x="657225" y="4729163"/>
          <p14:tracePt t="107285" x="666750" y="4738688"/>
          <p14:tracePt t="107288" x="676275" y="4748213"/>
          <p14:tracePt t="107303" x="685800" y="4767263"/>
          <p14:tracePt t="107335" x="704850" y="4795838"/>
          <p14:tracePt t="107437" x="728663" y="4810125"/>
          <p14:tracePt t="107441" x="738188" y="4814888"/>
          <p14:tracePt t="107455" x="752475" y="4824413"/>
          <p14:tracePt t="107487" x="795338" y="4852988"/>
          <p14:tracePt t="107490" x="814388" y="4862513"/>
          <p14:tracePt t="107503" x="842963" y="4881563"/>
          <p14:tracePt t="107507" x="876300" y="4900613"/>
          <p14:tracePt t="107536" x="1042988" y="4972050"/>
          <p14:tracePt t="107570" x="1147763" y="5019675"/>
          <p14:tracePt t="107598" x="1204913" y="5053013"/>
          <p14:tracePt t="107630" x="1238250" y="5067300"/>
          <p14:tracePt t="107633" x="1252538" y="5072063"/>
          <p14:tracePt t="107648" x="1314450" y="5086350"/>
          <p14:tracePt t="107694" x="1543050" y="5124450"/>
          <p14:tracePt t="107736" x="1671638" y="5138738"/>
          <p14:tracePt t="107740" x="1690688" y="5138738"/>
          <p14:tracePt t="107773" x="1743075" y="5138738"/>
          <p14:tracePt t="107776" x="1752600" y="5138738"/>
          <p14:tracePt t="107790" x="1781175" y="5138738"/>
          <p14:tracePt t="107834" x="1947863" y="5124450"/>
          <p14:tracePt t="107865" x="2052638" y="5100638"/>
          <p14:tracePt t="107894" x="2119313" y="5076825"/>
          <p14:tracePt t="107902" x="2138363" y="5072063"/>
          <p14:tracePt t="107945" x="2190750" y="5043488"/>
          <p14:tracePt t="107948" x="2209800" y="5038725"/>
          <p14:tracePt t="108007" x="2281238" y="4991100"/>
          <p14:tracePt t="108035" x="2357438" y="4943475"/>
          <p14:tracePt t="108066" x="2390775" y="4914900"/>
          <p14:tracePt t="108099" x="2447925" y="4848225"/>
          <p14:tracePt t="108128" x="2495550" y="4762500"/>
          <p14:tracePt t="108164" x="2557463" y="4638675"/>
          <p14:tracePt t="108192" x="2619375" y="4500563"/>
          <p14:tracePt t="108237" x="2667000" y="4343400"/>
          <p14:tracePt t="108269" x="2705100" y="4162425"/>
          <p14:tracePt t="108309" x="2728913" y="3995738"/>
          <p14:tracePt t="108351" x="2752725" y="3757613"/>
          <p14:tracePt t="108396" x="2747963" y="3605213"/>
          <p14:tracePt t="108425" x="2719388" y="3452813"/>
          <p14:tracePt t="108471" x="2686050" y="3314700"/>
          <p14:tracePt t="108477" x="2671763" y="3252788"/>
          <p14:tracePt t="108522" x="2619375" y="3124200"/>
          <p14:tracePt t="108554" x="2552700" y="3019425"/>
          <p14:tracePt t="108599" x="2481263" y="2943225"/>
          <p14:tracePt t="108603" x="2433638" y="2895600"/>
          <p14:tracePt t="108648" x="2338388" y="2824163"/>
          <p14:tracePt t="108654" x="2257425" y="2767013"/>
          <p14:tracePt t="108664" x="2228850" y="2752725"/>
          <p14:tracePt t="108686" x="2152650" y="2728913"/>
          <p14:tracePt t="108710" x="2085975" y="2714625"/>
          <p14:tracePt t="108713" x="2052638" y="2709863"/>
          <p14:tracePt t="108727" x="1990725" y="2700338"/>
          <p14:tracePt t="108754" x="1919288" y="2690813"/>
          <p14:tracePt t="108758" x="1895475" y="2690813"/>
          <p14:tracePt t="108773" x="1866900" y="2686050"/>
          <p14:tracePt t="108815" x="1790700" y="2686050"/>
          <p14:tracePt t="108821" x="1766888" y="2686050"/>
          <p14:tracePt t="108834" x="1724025" y="2686050"/>
          <p14:tracePt t="108867" x="1638300" y="2686050"/>
          <p14:tracePt t="108894" x="1552575" y="2695575"/>
          <p14:tracePt t="108910" x="1504950" y="2709863"/>
          <p14:tracePt t="108915" x="1481138" y="2719388"/>
          <p14:tracePt t="108937" x="1433513" y="2738438"/>
          <p14:tracePt t="108942" x="1419225" y="2743200"/>
          <p14:tracePt t="108946" x="1404938" y="2752725"/>
          <p14:tracePt t="108988" x="1309688" y="2795588"/>
          <p14:tracePt t="109072" x="1119188" y="2905125"/>
          <p14:tracePt t="109075" x="1109663" y="2914650"/>
          <p14:tracePt t="109082" x="1090613" y="2933700"/>
          <p14:tracePt t="109099" x="1057275" y="2957513"/>
          <p14:tracePt t="109104" x="1047750" y="2976563"/>
          <p14:tracePt t="109112" x="1038225" y="2986088"/>
          <p14:tracePt t="109128" x="1004888" y="3014663"/>
          <p14:tracePt t="109131" x="995363" y="3024188"/>
          <p14:tracePt t="109161" x="962025" y="3067050"/>
          <p14:tracePt t="109164" x="957263" y="3076575"/>
          <p14:tracePt t="109200" x="909638" y="3171825"/>
          <p14:tracePt t="109238" x="862013" y="3243263"/>
          <p14:tracePt t="109241" x="857250" y="3248025"/>
          <p14:tracePt t="109258" x="847725" y="3276600"/>
          <p14:tracePt t="109260" x="838200" y="3290888"/>
          <p14:tracePt t="109269" x="823913" y="3314700"/>
          <p14:tracePt t="109286" x="814388" y="3338513"/>
          <p14:tracePt t="109289" x="804863" y="3357563"/>
          <p14:tracePt t="109307" x="771525" y="3395663"/>
          <p14:tracePt t="109348" x="752475" y="3452813"/>
          <p14:tracePt t="109349" x="747713" y="3471863"/>
          <p14:tracePt t="109396" x="700088" y="3676650"/>
          <p14:tracePt t="109420" x="681038" y="3752850"/>
          <p14:tracePt t="109441" x="671513" y="3810000"/>
          <p14:tracePt t="109475" x="666750" y="3895725"/>
          <p14:tracePt t="109478" x="666750" y="3919538"/>
          <p14:tracePt t="109502" x="661988" y="3986213"/>
          <p14:tracePt t="109519" x="661988" y="4029075"/>
          <p14:tracePt t="109523" x="661988" y="4048125"/>
          <p14:tracePt t="109543" x="661988" y="4090988"/>
          <p14:tracePt t="109545" x="661988" y="4105275"/>
          <p14:tracePt t="109587" x="661988" y="4200525"/>
          <p14:tracePt t="109590" x="661988" y="4214813"/>
          <p14:tracePt t="109597" x="666750" y="4248150"/>
          <p14:tracePt t="109612" x="676275" y="4281488"/>
          <p14:tracePt t="109620" x="685800" y="4305300"/>
          <p14:tracePt t="109629" x="690563" y="4329113"/>
          <p14:tracePt t="109644" x="704850" y="4357688"/>
          <p14:tracePt t="109649" x="704850" y="4376738"/>
          <p14:tracePt t="109709" x="742950" y="4467225"/>
          <p14:tracePt t="109713" x="747713" y="4481513"/>
          <p14:tracePt t="109736" x="766763" y="4510088"/>
          <p14:tracePt t="109740" x="766763" y="4514850"/>
          <p14:tracePt t="109756" x="771525" y="4514850"/>
          <p14:tracePt t="109769" x="776288" y="4514850"/>
          <p14:tracePt t="109821" x="809625" y="4548188"/>
          <p14:tracePt t="109823" x="819150" y="4552950"/>
          <p14:tracePt t="109878" x="923925" y="4600575"/>
          <p14:tracePt t="109882" x="947738" y="4610100"/>
          <p14:tracePt t="109900" x="990600" y="4619625"/>
          <p14:tracePt t="109954" x="1162050" y="4686300"/>
          <p14:tracePt t="109959" x="1200150" y="4700588"/>
          <p14:tracePt t="109971" x="1228725" y="4710113"/>
          <p14:tracePt t="109974" x="1262063" y="4724400"/>
          <p14:tracePt t="109991" x="1309688" y="4743450"/>
          <p14:tracePt t="109994" x="1319213" y="4748213"/>
          <p14:tracePt t="110009" x="1352550" y="4762500"/>
          <p14:tracePt t="110053" x="1443038" y="4795838"/>
          <p14:tracePt t="110056" x="1476375" y="4810125"/>
          <p14:tracePt t="110070" x="1547813" y="4829175"/>
          <p14:tracePt t="110155" x="1833563" y="4905375"/>
          <p14:tracePt t="110210" x="1938338" y="4895850"/>
          <p14:tracePt t="110240" x="1976438" y="4886325"/>
          <p14:tracePt t="110286" x="2190750" y="4767263"/>
          <p14:tracePt t="110291" x="2205038" y="4762500"/>
          <p14:tracePt t="110335" x="2252663" y="4733925"/>
          <p14:tracePt t="110413" x="2252663" y="4776788"/>
          <p14:tracePt t="110414" x="2252663" y="4791075"/>
          <p14:tracePt t="110444" x="2228850" y="4862513"/>
          <p14:tracePt t="110476" x="2200275" y="4924425"/>
          <p14:tracePt t="110482" x="2190750" y="4933950"/>
          <p14:tracePt t="110520" x="2138363" y="5014913"/>
          <p14:tracePt t="110559" x="2081213" y="5086350"/>
          <p14:tracePt t="110569" x="2066925" y="5100638"/>
          <p14:tracePt t="110573" x="2043113" y="5133975"/>
          <p14:tracePt t="110596" x="1995488" y="5195888"/>
          <p14:tracePt t="110612" x="1957388" y="5253038"/>
          <p14:tracePt t="110618" x="1947863" y="5267325"/>
          <p14:tracePt t="110647" x="1876425" y="5367338"/>
          <p14:tracePt t="110661" x="1857375" y="5376863"/>
          <p14:tracePt t="110664" x="1847850" y="5395913"/>
          <p14:tracePt t="110690" x="1795463" y="5462588"/>
          <p14:tracePt t="110724" x="1719263" y="5591175"/>
          <p14:tracePt t="110731" x="1700213" y="5624513"/>
          <p14:tracePt t="110770" x="1647825" y="5695950"/>
          <p14:tracePt t="110803" x="1628775" y="5715000"/>
          <p14:tracePt t="110867" x="1624013" y="5719763"/>
          <p14:tracePt t="110926" x="1452563" y="5681663"/>
          <p14:tracePt t="110931" x="1409700" y="5672138"/>
          <p14:tracePt t="110943" x="1381125" y="5667375"/>
          <p14:tracePt t="110977" x="1257300" y="5643563"/>
          <p14:tracePt t="111004" x="1200150" y="5634038"/>
          <p14:tracePt t="111007" x="1185863" y="5634038"/>
          <p14:tracePt t="111021" x="1162050" y="5634038"/>
          <p14:tracePt t="111026" x="1143000" y="5634038"/>
          <p14:tracePt t="111050" x="1076325" y="5634038"/>
          <p14:tracePt t="111051" x="1057275" y="5634038"/>
          <p14:tracePt t="111066" x="1033463" y="5634038"/>
          <p14:tracePt t="111070" x="1004888" y="5638800"/>
          <p14:tracePt t="111095" x="933450" y="5653088"/>
          <p14:tracePt t="111151" x="876300" y="5657850"/>
          <p14:tracePt t="111160" x="876300" y="5662613"/>
          <p14:tracePt t="111288" x="866775" y="5715000"/>
          <p14:tracePt t="111323" x="866775" y="5748338"/>
          <p14:tracePt t="111363" x="866775" y="5762625"/>
          <p14:tracePt t="111367" x="866775" y="5772150"/>
          <p14:tracePt t="111410" x="914400" y="5838825"/>
          <p14:tracePt t="111411" x="928688" y="5862638"/>
          <p14:tracePt t="111425" x="957263" y="5891213"/>
          <p14:tracePt t="111428" x="966788" y="5900738"/>
          <p14:tracePt t="111445" x="1019175" y="5938838"/>
          <p14:tracePt t="111476" x="1114425" y="5972175"/>
          <p14:tracePt t="111505" x="1214438" y="5995988"/>
          <p14:tracePt t="111538" x="1333500" y="6029325"/>
          <p14:tracePt t="111540" x="1390650" y="6043613"/>
          <p14:tracePt t="111553" x="1438275" y="6057900"/>
          <p14:tracePt t="111554" x="1500188" y="6072188"/>
          <p14:tracePt t="111570" x="1538288" y="6076950"/>
          <p14:tracePt t="111613" x="1657350" y="6086475"/>
          <p14:tracePt t="111645" x="1785938" y="6081713"/>
          <p14:tracePt t="111675" x="1809750" y="6081713"/>
          <p14:tracePt t="111708" x="1862138" y="6067425"/>
          <p14:tracePt t="112008" x="1862138" y="6057900"/>
          <p14:tracePt t="112036" x="1852613" y="6048375"/>
          <p14:tracePt t="112070" x="1847850" y="6038850"/>
          <p14:tracePt t="112100" x="1843088" y="6029325"/>
          <p14:tracePt t="112141" x="1838325" y="6015038"/>
          <p14:tracePt t="112430" x="1828800" y="6000750"/>
          <p14:tracePt t="112457" x="1824038" y="5981700"/>
          <p14:tracePt t="112507" x="1819275" y="5967413"/>
          <p14:tracePt t="112509" x="1819275" y="5962650"/>
          <p14:tracePt t="112567" x="1814513" y="5948363"/>
          <p14:tracePt t="112627" x="1814513" y="5938838"/>
          <p14:tracePt t="112769" x="1814513" y="5929313"/>
          <p14:tracePt t="113209" x="1814513" y="5919788"/>
          <p14:tracePt t="113366" x="1819275" y="5919788"/>
          <p14:tracePt t="113400" x="1824038" y="5919788"/>
          <p14:tracePt t="113508" x="1833563" y="5934075"/>
          <p14:tracePt t="113587" x="1847850" y="5953125"/>
          <p14:tracePt t="113650" x="1885950" y="5962650"/>
          <p14:tracePt t="113673" x="1895475" y="5967413"/>
          <p14:tracePt t="113714" x="1981200" y="5986463"/>
          <p14:tracePt t="113756" x="2019300" y="5991225"/>
          <p14:tracePt t="113771" x="2024063" y="5991225"/>
          <p14:tracePt t="113867" x="2057400" y="5995988"/>
          <p14:tracePt t="113898" x="2066925" y="6000750"/>
          <p14:tracePt t="113992" x="2090738" y="6000750"/>
          <p14:tracePt t="114034" x="2152650" y="6000750"/>
          <p14:tracePt t="114650" x="2157413" y="5991225"/>
          <p14:tracePt t="114684" x="2166938" y="5976938"/>
          <p14:tracePt t="114721" x="2176463" y="5957888"/>
          <p14:tracePt t="114756" x="2181225" y="5953125"/>
          <p14:tracePt t="114774" x="2181225" y="5943600"/>
          <p14:tracePt t="115021" x="2190750" y="5943600"/>
          <p14:tracePt t="115054" x="2209800" y="5943600"/>
          <p14:tracePt t="115831" x="2209800" y="5924550"/>
          <p14:tracePt t="115846" x="2200275" y="5915025"/>
          <p14:tracePt t="115852" x="2195513" y="5905500"/>
          <p14:tracePt t="115871" x="2181225" y="5872163"/>
          <p14:tracePt t="115874" x="2166938" y="5857875"/>
          <p14:tracePt t="115914" x="2090738" y="5757863"/>
          <p14:tracePt t="115941" x="1990725" y="5629275"/>
          <p14:tracePt t="115973" x="1881188" y="5467350"/>
          <p14:tracePt t="115979" x="1862138" y="5424488"/>
          <p14:tracePt t="115992" x="1838325" y="5376863"/>
          <p14:tracePt t="115995" x="1819275" y="5334000"/>
          <p14:tracePt t="116020" x="1752600" y="5195888"/>
          <p14:tracePt t="116028" x="1733550" y="5157788"/>
          <p14:tracePt t="116066" x="1647825" y="4914900"/>
          <p14:tracePt t="116097" x="1628775" y="4752975"/>
          <p14:tracePt t="116101" x="1628775" y="4705350"/>
          <p14:tracePt t="116113" x="1628775" y="4676775"/>
          <p14:tracePt t="116117" x="1628775" y="4648200"/>
          <p14:tracePt t="116145" x="1619250" y="4481513"/>
          <p14:tracePt t="116174" x="1619250" y="4371975"/>
          <p14:tracePt t="116207" x="1624013" y="4233863"/>
          <p14:tracePt t="116211" x="1628775" y="4214813"/>
          <p14:tracePt t="116240" x="1647825" y="4129088"/>
          <p14:tracePt t="116244" x="1657350" y="4090988"/>
          <p14:tracePt t="116257" x="1671638" y="4038600"/>
          <p14:tracePt t="116284" x="1695450" y="3924300"/>
          <p14:tracePt t="116288" x="1704975" y="3905250"/>
          <p14:tracePt t="116303" x="1728788" y="3838575"/>
          <p14:tracePt t="116310" x="1743075" y="3786188"/>
          <p14:tracePt t="116347" x="1828800" y="3533775"/>
          <p14:tracePt t="116379" x="1871663" y="3343275"/>
          <p14:tracePt t="116385" x="1885950" y="3276600"/>
          <p14:tracePt t="116395" x="1890713" y="3252788"/>
          <p14:tracePt t="116426" x="1933575" y="3071813"/>
          <p14:tracePt t="116429" x="1938338" y="3048000"/>
          <p14:tracePt t="116441" x="1952625" y="3005138"/>
          <p14:tracePt t="116471" x="1976438" y="2900363"/>
          <p14:tracePt t="116501" x="1985963" y="2847975"/>
          <p14:tracePt t="116534" x="1995488" y="2786063"/>
          <p14:tracePt t="116537" x="1995488" y="2781300"/>
          <p14:tracePt t="116580" x="1995488" y="2767013"/>
          <p14:tracePt t="116630" x="1995488" y="2762250"/>
          <p14:tracePt t="116661" x="1981200" y="2719388"/>
          <p14:tracePt t="116665" x="1966913" y="2700338"/>
          <p14:tracePt t="116692" x="1885950" y="2624138"/>
          <p14:tracePt t="116719" x="1828800" y="2543175"/>
          <p14:tracePt t="116756" x="1719263" y="2371725"/>
          <p14:tracePt t="116760" x="1700213" y="2338388"/>
          <p14:tracePt t="116772" x="1681163" y="2300288"/>
          <p14:tracePt t="116774" x="1652588" y="2257425"/>
          <p14:tracePt t="116789" x="1600200" y="2176463"/>
          <p14:tracePt t="116817" x="1543050" y="2076450"/>
          <p14:tracePt t="116820" x="1524000" y="2052638"/>
          <p14:tracePt t="116832" x="1509713" y="2028825"/>
          <p14:tracePt t="116834" x="1490663" y="2005013"/>
          <p14:tracePt t="116848" x="1481138" y="1990725"/>
          <p14:tracePt t="116850" x="1471613" y="1971675"/>
          <p14:tracePt t="116863" x="1462088" y="1957388"/>
          <p14:tracePt t="116866" x="1457325" y="1947863"/>
          <p14:tracePt t="116894" x="1452563" y="1938338"/>
          <p14:tracePt t="116990" x="1438275" y="1928813"/>
          <p14:tracePt t="116994" x="1438275" y="1924050"/>
          <p14:tracePt t="117050" x="1433513" y="1909763"/>
          <p14:tracePt t="117053" x="1428750" y="1905000"/>
          <p14:tracePt t="117065" x="1428750" y="1900238"/>
          <p14:tracePt t="117068" x="1419225" y="1895475"/>
          <p14:tracePt t="117084" x="1414463" y="1885950"/>
          <p14:tracePt t="117111" x="1395413" y="1871663"/>
          <p14:tracePt t="117115" x="1395413" y="1866900"/>
          <p14:tracePt t="117209" x="1395413" y="1862138"/>
          <p14:tracePt t="117285" x="1390650" y="1862138"/>
          <p14:tracePt t="117440" x="1385888" y="1862138"/>
          <p14:tracePt t="117474" x="1381125" y="1862138"/>
          <p14:tracePt t="117910" x="1404938" y="1862138"/>
          <p14:tracePt t="118006" x="1433513" y="1862138"/>
          <p14:tracePt t="118055" x="1485900" y="1862138"/>
          <p14:tracePt t="118130" x="1562100" y="1866900"/>
          <p14:tracePt t="118132" x="1585913" y="1871663"/>
          <p14:tracePt t="118144" x="1624013" y="1871663"/>
          <p14:tracePt t="118147" x="1638300" y="1871663"/>
          <p14:tracePt t="118174" x="1662113" y="1876425"/>
          <p14:tracePt t="118267" x="1676400" y="1876425"/>
          <p14:tracePt t="118490" x="1719263" y="1890713"/>
          <p14:tracePt t="118493" x="1728788" y="1895475"/>
          <p14:tracePt t="118505" x="1743075" y="1895475"/>
          <p14:tracePt t="118507" x="1752600" y="1900238"/>
          <p14:tracePt t="118519" x="1757363" y="1900238"/>
          <p14:tracePt t="118548" x="1762125" y="1900238"/>
          <p14:tracePt t="118664" x="1762125" y="1938338"/>
          <p14:tracePt t="118706" x="1757363" y="1952625"/>
          <p14:tracePt t="118735" x="1743075" y="1981200"/>
          <p14:tracePt t="118767" x="1700213" y="2033588"/>
          <p14:tracePt t="118816" x="1643063" y="2100263"/>
          <p14:tracePt t="118845" x="1609725" y="2128838"/>
          <p14:tracePt t="118879" x="1590675" y="2157413"/>
          <p14:tracePt t="118922" x="1562100" y="2181225"/>
          <p14:tracePt t="118959" x="1557338" y="2190750"/>
          <p14:tracePt t="118985" x="1543050" y="2209800"/>
          <p14:tracePt t="119020" x="1528763" y="2219325"/>
          <p14:tracePt t="119052" x="1524000" y="2233613"/>
          <p14:tracePt t="119111" x="1519238" y="2243138"/>
          <p14:tracePt t="119149" x="1519238" y="2247900"/>
          <p14:tracePt t="119431" x="1533525" y="2247900"/>
          <p14:tracePt t="119455" x="1538288" y="2247900"/>
          <p14:tracePt t="119487" x="1643063" y="2257425"/>
          <p14:tracePt t="119489" x="1662113" y="2262188"/>
          <p14:tracePt t="119500" x="1685925" y="2266950"/>
          <p14:tracePt t="119537" x="1738313" y="2276475"/>
          <p14:tracePt t="119563" x="1743075" y="2276475"/>
          <p14:tracePt t="119604" x="1790700" y="2276475"/>
          <p14:tracePt t="119631" x="1809750" y="2276475"/>
          <p14:tracePt t="119635" x="1824038" y="2276475"/>
          <p14:tracePt t="119692" x="1838325" y="2276475"/>
          <p14:tracePt t="119742" x="1871663" y="2276475"/>
          <p14:tracePt t="119768" x="1876425" y="2276475"/>
          <p14:tracePt t="119799" x="1881188" y="2276475"/>
          <p14:tracePt t="119886" x="1895475" y="2276475"/>
          <p14:tracePt t="119889" x="1900238" y="2276475"/>
          <p14:tracePt t="120850" x="1900238" y="2286000"/>
          <p14:tracePt t="120879" x="1895475" y="2305050"/>
          <p14:tracePt t="120912" x="1885950" y="2324100"/>
          <p14:tracePt t="120914" x="1885950" y="2328863"/>
          <p14:tracePt t="120959" x="1876425" y="2347913"/>
          <p14:tracePt t="121010" x="1862138" y="2390775"/>
          <p14:tracePt t="121011" x="1862138" y="2395538"/>
          <p14:tracePt t="121031" x="1862138" y="2400300"/>
          <p14:tracePt t="121070" x="1852613" y="2438400"/>
          <p14:tracePt t="121108" x="1843088" y="2476500"/>
          <p14:tracePt t="121109" x="1843088" y="2486025"/>
          <p14:tracePt t="121140" x="1838325" y="2519363"/>
          <p14:tracePt t="121151" x="1833563" y="2538413"/>
          <p14:tracePt t="121178" x="1833563" y="2605088"/>
          <p14:tracePt t="121223" x="1833563" y="2771775"/>
          <p14:tracePt t="121232" x="1833563" y="2795588"/>
          <p14:tracePt t="121273" x="1843088" y="2909888"/>
          <p14:tracePt t="121277" x="1843088" y="2938463"/>
          <p14:tracePt t="121322" x="1852613" y="3109913"/>
          <p14:tracePt t="121327" x="1852613" y="3133725"/>
          <p14:tracePt t="121337" x="1862138" y="3171825"/>
          <p14:tracePt t="121351" x="1866900" y="3238500"/>
          <p14:tracePt t="121380" x="1881188" y="3395663"/>
          <p14:tracePt t="121414" x="1900238" y="3567113"/>
          <p14:tracePt t="121454" x="1924050" y="3729038"/>
          <p14:tracePt t="121490" x="1938338" y="3829050"/>
          <p14:tracePt t="121493" x="1938338" y="3852863"/>
          <p14:tracePt t="121509" x="1943100" y="3890963"/>
          <p14:tracePt t="121520" x="1943100" y="3919538"/>
          <p14:tracePt t="121525" x="1947863" y="3938588"/>
          <p14:tracePt t="121535" x="1947863" y="3962400"/>
          <p14:tracePt t="121540" x="1947863" y="3990975"/>
          <p14:tracePt t="121555" x="1952625" y="4033838"/>
          <p14:tracePt t="121585" x="1952625" y="4090988"/>
          <p14:tracePt t="121616" x="1957388" y="4171950"/>
          <p14:tracePt t="121648" x="1966913" y="4262438"/>
          <p14:tracePt t="121653" x="1966913" y="4291013"/>
          <p14:tracePt t="121662" x="1971675" y="4314825"/>
          <p14:tracePt t="121665" x="1971675" y="4343400"/>
          <p14:tracePt t="121678" x="1971675" y="4357688"/>
          <p14:tracePt t="121681" x="1971675" y="4371975"/>
          <p14:tracePt t="121738" x="1985963" y="4524375"/>
          <p14:tracePt t="121742" x="1990725" y="4552950"/>
          <p14:tracePt t="121777" x="2000250" y="4681538"/>
          <p14:tracePt t="121786" x="2005013" y="4695825"/>
          <p14:tracePt t="121816" x="2009775" y="4762500"/>
          <p14:tracePt t="121821" x="2009775" y="4800600"/>
          <p14:tracePt t="121847" x="2014538" y="4891088"/>
          <p14:tracePt t="121863" x="2024063" y="4943475"/>
          <p14:tracePt t="121898" x="2024063" y="5024438"/>
          <p14:tracePt t="121932" x="2024063" y="5119688"/>
          <p14:tracePt t="121962" x="2024063" y="5214938"/>
          <p14:tracePt t="121964" x="2024063" y="5262563"/>
          <p14:tracePt t="121977" x="2024063" y="5310188"/>
          <p14:tracePt t="122007" x="2028825" y="5391150"/>
          <p14:tracePt t="122033" x="2028825" y="5448300"/>
          <p14:tracePt t="122080" x="2047875" y="5538788"/>
          <p14:tracePt t="122119" x="2085975" y="5534025"/>
          <p14:tracePt t="122146" x="2157413" y="5476875"/>
          <p14:tracePt t="122164" x="2209800" y="5429250"/>
          <p14:tracePt t="122167" x="2238375" y="5400675"/>
          <p14:tracePt t="122176" x="2262188" y="5376863"/>
          <p14:tracePt t="122193" x="2324100" y="5295900"/>
          <p14:tracePt t="122222" x="2447925" y="5133975"/>
          <p14:tracePt t="122228" x="2466975" y="5100638"/>
          <p14:tracePt t="122258" x="2557463" y="4938713"/>
          <p14:tracePt t="122274" x="2600325" y="4848225"/>
          <p14:tracePt t="122292" x="2633663" y="4772025"/>
          <p14:tracePt t="122306" x="2671763" y="4695825"/>
          <p14:tracePt t="122335" x="2724150" y="4524375"/>
          <p14:tracePt t="122349" x="2738438" y="4452938"/>
          <p14:tracePt t="122355" x="2752725" y="4391025"/>
          <p14:tracePt t="122398" x="2771775" y="4186238"/>
          <p14:tracePt t="122402" x="2781300" y="4138613"/>
          <p14:tracePt t="122442" x="2800350" y="3929063"/>
          <p14:tracePt t="122445" x="2809875" y="3890963"/>
          <p14:tracePt t="122457" x="2814638" y="3833813"/>
          <p14:tracePt t="122459" x="2819400" y="3800475"/>
          <p14:tracePt t="122475" x="2819400" y="3705225"/>
          <p14:tracePt t="122506" x="2819400" y="3514725"/>
          <p14:tracePt t="122512" x="2819400" y="3448050"/>
          <p14:tracePt t="122539" x="2819400" y="3319463"/>
          <p14:tracePt t="122564" x="2819400" y="3186113"/>
          <p14:tracePt t="122567" x="2819400" y="3119438"/>
          <p14:tracePt t="122582" x="2819400" y="3024188"/>
          <p14:tracePt t="122587" x="2819400" y="2957513"/>
          <p14:tracePt t="122597" x="2819400" y="2933700"/>
          <p14:tracePt t="122603" x="2819400" y="2876550"/>
          <p14:tracePt t="122616" x="2819400" y="2852738"/>
          <p14:tracePt t="122619" x="2819400" y="2795588"/>
          <p14:tracePt t="122652" x="2805113" y="2581275"/>
          <p14:tracePt t="122681" x="2767013" y="2366963"/>
          <p14:tracePt t="122726" x="2700338" y="2062163"/>
          <p14:tracePt t="122756" x="2667000" y="1885950"/>
          <p14:tracePt t="122760" x="2652713" y="1833563"/>
          <p14:tracePt t="122774" x="2643188" y="1776413"/>
          <p14:tracePt t="122801" x="2600325" y="1614488"/>
          <p14:tracePt t="122805" x="2576513" y="1557338"/>
          <p14:tracePt t="122818" x="2557463" y="1504950"/>
          <p14:tracePt t="122846" x="2495550" y="1352550"/>
          <p14:tracePt t="122851" x="2476500" y="1309688"/>
          <p14:tracePt t="122902" x="2419350" y="1181100"/>
          <p14:tracePt t="122929" x="2395538" y="1147763"/>
          <p14:tracePt t="122959" x="2376488" y="1123950"/>
          <p14:tracePt t="122962" x="2371725" y="1119188"/>
          <p14:tracePt t="123009" x="2347913" y="1104900"/>
          <p14:tracePt t="123055" x="2262188" y="1033463"/>
          <p14:tracePt t="123081" x="2224088" y="1009650"/>
          <p14:tracePt t="123084" x="2214563" y="1004888"/>
          <p14:tracePt t="123095" x="2200275" y="1000125"/>
          <p14:tracePt t="123134" x="2119313" y="971550"/>
          <p14:tracePt t="123136" x="2105025" y="966788"/>
          <p14:tracePt t="123160" x="2076450" y="962025"/>
          <p14:tracePt t="123175" x="2052638" y="952500"/>
          <p14:tracePt t="123180" x="2038350" y="952500"/>
          <p14:tracePt t="123196" x="2005013" y="952500"/>
          <p14:tracePt t="123228" x="1938338" y="952500"/>
          <p14:tracePt t="123256" x="1857375" y="966788"/>
          <p14:tracePt t="123289" x="1781175" y="1019175"/>
          <p14:tracePt t="123314" x="1719263" y="1071563"/>
          <p14:tracePt t="123319" x="1695450" y="1090613"/>
          <p14:tracePt t="123331" x="1652588" y="1123950"/>
          <p14:tracePt t="123339" x="1628775" y="1147763"/>
          <p14:tracePt t="123380" x="1519238" y="1300163"/>
          <p14:tracePt t="123385" x="1504950" y="1333500"/>
          <p14:tracePt t="123430" x="1419225" y="1528763"/>
          <p14:tracePt t="123459" x="1381125" y="1628775"/>
          <p14:tracePt t="123470" x="1376363" y="1652588"/>
          <p14:tracePt t="123474" x="1366838" y="1685925"/>
          <p14:tracePt t="123491" x="1352550" y="1757363"/>
          <p14:tracePt t="123522" x="1343025" y="1900238"/>
          <p14:tracePt t="123526" x="1343025" y="1933575"/>
          <p14:tracePt t="123539" x="1343025" y="1995488"/>
          <p14:tracePt t="123566" x="1328738" y="2114550"/>
          <p14:tracePt t="123597" x="1323975" y="2219325"/>
          <p14:tracePt t="123601" x="1323975" y="2257425"/>
          <p14:tracePt t="123614" x="1323975" y="2309813"/>
          <p14:tracePt t="123644" x="1323975" y="2395538"/>
          <p14:tracePt t="123675" x="1338263" y="2514600"/>
          <p14:tracePt t="123725" x="1357313" y="2652713"/>
          <p14:tracePt t="123774" x="1376363" y="2852738"/>
          <p14:tracePt t="123803" x="1390650" y="3009900"/>
          <p14:tracePt t="123809" x="1395413" y="3048000"/>
          <p14:tracePt t="123861" x="1409700" y="3243263"/>
          <p14:tracePt t="123895" x="1414463" y="3371850"/>
          <p14:tracePt t="123900" x="1423988" y="3405188"/>
          <p14:tracePt t="123956" x="1438275" y="3590925"/>
          <p14:tracePt t="123974" x="1443038" y="3662363"/>
          <p14:tracePt t="123976" x="1443038" y="3700463"/>
          <p14:tracePt t="124003" x="1447800" y="3729038"/>
          <p14:tracePt t="124038" x="1466850" y="3910013"/>
          <p14:tracePt t="124069" x="1490663" y="4038600"/>
          <p14:tracePt t="124073" x="1495425" y="4067175"/>
          <p14:tracePt t="124136" x="1543050" y="4252913"/>
          <p14:tracePt t="124176" x="1585913" y="4419600"/>
          <p14:tracePt t="124205" x="1633538" y="4548188"/>
          <p14:tracePt t="124207" x="1638300" y="4576763"/>
          <p14:tracePt t="124240" x="1666875" y="4657725"/>
          <p14:tracePt t="124271" x="1685925" y="4710113"/>
          <p14:tracePt t="124298" x="1700213" y="4772025"/>
          <p14:tracePt t="124355" x="1766888" y="4957763"/>
          <p14:tracePt t="124384" x="1781175" y="5010150"/>
          <p14:tracePt t="124410" x="1814513" y="5091113"/>
          <p14:tracePt t="124449" x="1857375" y="5195888"/>
          <p14:tracePt t="124496" x="1938338" y="5324475"/>
          <p14:tracePt t="124534" x="1985963" y="5414963"/>
          <p14:tracePt t="124569" x="2028825" y="5476875"/>
          <p14:tracePt t="124613" x="2109788" y="5653088"/>
          <p14:tracePt t="124647" x="2143125" y="5724525"/>
          <p14:tracePt t="124651" x="2147888" y="5738813"/>
          <p14:tracePt t="124676" x="2157413" y="5772150"/>
          <p14:tracePt t="124680" x="2162175" y="5781675"/>
          <p14:tracePt t="124693" x="2171700" y="5805488"/>
          <p14:tracePt t="124696" x="2176463" y="5819775"/>
          <p14:tracePt t="124742" x="2209800" y="5895975"/>
          <p14:tracePt t="124771" x="2214563" y="5915025"/>
          <p14:tracePt t="125864" x="2209800" y="5915025"/>
          <p14:tracePt t="125905" x="2200275" y="5915025"/>
          <p14:tracePt t="125941" x="2195513" y="5915025"/>
          <p14:tracePt t="125990" x="2181225" y="5915025"/>
          <p14:tracePt t="125991" x="2176463" y="5915025"/>
          <p14:tracePt t="126002" x="2171700" y="5915025"/>
          <p14:tracePt t="126034" x="2162175" y="5915025"/>
          <p14:tracePt t="126095" x="2143125" y="5915025"/>
          <p14:tracePt t="126098" x="2133600" y="5915025"/>
          <p14:tracePt t="126112" x="2128838" y="5910263"/>
          <p14:tracePt t="126191" x="2119313" y="5900738"/>
          <p14:tracePt t="126194" x="2114550" y="5900738"/>
          <p14:tracePt t="126241" x="2100263" y="5891213"/>
          <p14:tracePt t="126303" x="2100263" y="5886450"/>
          <p14:tracePt t="126398" x="2052638" y="5862638"/>
          <p14:tracePt t="126424" x="2033588" y="5853113"/>
          <p14:tracePt t="126485" x="2019300" y="5853113"/>
          <p14:tracePt t="126488" x="2014538" y="5853113"/>
          <p14:tracePt t="126505" x="2000250" y="5848350"/>
          <p14:tracePt t="126509" x="1985963" y="5843588"/>
          <p14:tracePt t="126536" x="1976438" y="5843588"/>
          <p14:tracePt t="127649" x="1976438" y="5838825"/>
          <p14:tracePt t="127706" x="1995488" y="5838825"/>
          <p14:tracePt t="127712" x="2000250" y="5838825"/>
          <p14:tracePt t="127726" x="2009775" y="5838825"/>
          <p14:tracePt t="127731" x="2014538" y="5838825"/>
          <p14:tracePt t="127769" x="2024063" y="5838825"/>
          <p14:tracePt t="127816" x="2052638" y="5819775"/>
          <p14:tracePt t="127823" x="2062163" y="5815013"/>
          <p14:tracePt t="127834" x="2066925" y="5810250"/>
          <p14:tracePt t="127837" x="2071688" y="5810250"/>
          <p14:tracePt t="127850" x="2071688" y="5805488"/>
          <p14:tracePt t="128650" x="2081213" y="5800725"/>
          <p14:tracePt t="128675" x="2090738" y="5791200"/>
          <p14:tracePt t="128679" x="2095500" y="5791200"/>
          <p14:tracePt t="128720" x="2100263" y="5786438"/>
          <p14:tracePt t="128750" x="2114550" y="5776913"/>
          <p14:tracePt t="128752" x="2124075" y="5772150"/>
          <p14:tracePt t="128767" x="2143125" y="5762625"/>
          <p14:tracePt t="128774" x="2152650" y="5762625"/>
          <p14:tracePt t="128786" x="2157413" y="5757863"/>
          <p14:tracePt t="128818" x="2166938" y="5753100"/>
          <p14:tracePt t="129067" x="2157413" y="5729288"/>
          <p14:tracePt t="129099" x="2128838" y="5715000"/>
          <p14:tracePt t="129104" x="2119313" y="5715000"/>
          <p14:tracePt t="129160" x="2081213" y="5715000"/>
          <p14:tracePt t="129164" x="2071688" y="5715000"/>
          <p14:tracePt t="129192" x="2028825" y="5719763"/>
          <p14:tracePt t="129207" x="2005013" y="5724525"/>
          <p14:tracePt t="129211" x="2000250" y="5724525"/>
          <p14:tracePt t="129224" x="1995488" y="5729288"/>
          <p14:tracePt t="129267" x="1981200" y="5729288"/>
          <p14:tracePt t="129271" x="1976438" y="5729288"/>
          <p14:tracePt t="129347" x="1966913" y="5734050"/>
          <p14:tracePt t="129459" x="1966913" y="5738813"/>
          <p14:tracePt t="129662" x="1971675" y="5738813"/>
          <p14:tracePt t="129709" x="1981200" y="5738813"/>
          <p14:tracePt t="129743" x="1995488" y="5738813"/>
          <p14:tracePt t="129766" x="2000250" y="5738813"/>
          <p14:tracePt t="129800" x="2019300" y="5738813"/>
          <p14:tracePt t="129850" x="2052638" y="5724525"/>
          <p14:tracePt t="129898" x="2066925" y="5715000"/>
          <p14:tracePt t="129946" x="2071688" y="5715000"/>
          <p14:tracePt t="129994" x="2109788" y="5715000"/>
          <p14:tracePt t="130025" x="2143125" y="5729288"/>
          <p14:tracePt t="130030" x="2143125" y="5734050"/>
          <p14:tracePt t="130051" x="2143125" y="5738813"/>
          <p14:tracePt t="130112" x="2181225" y="5795963"/>
          <p14:tracePt t="130119" x="2190750" y="5810250"/>
          <p14:tracePt t="130150" x="2214563" y="5848350"/>
          <p14:tracePt t="130155" x="2214563" y="5853113"/>
          <p14:tracePt t="130166" x="2219325" y="5857875"/>
          <p14:tracePt t="130242" x="2252663" y="5900738"/>
          <p14:tracePt t="130246" x="2257425" y="5905500"/>
          <p14:tracePt t="130267" x="2276475" y="5919788"/>
          <p14:tracePt t="131162" x="2276475" y="5910263"/>
          <p14:tracePt t="131209" x="2281238" y="5895975"/>
          <p14:tracePt t="131247" x="2295525" y="5862638"/>
          <p14:tracePt t="131284" x="2314575" y="5795963"/>
          <p14:tracePt t="131289" x="2319338" y="5776913"/>
          <p14:tracePt t="131300" x="2324100" y="5748338"/>
          <p14:tracePt t="131303" x="2333625" y="5734050"/>
          <p14:tracePt t="131319" x="2338388" y="5710238"/>
          <p14:tracePt t="131349" x="2362200" y="5538788"/>
          <p14:tracePt t="131382" x="2366963" y="5372100"/>
          <p14:tracePt t="131385" x="2366963" y="5305425"/>
          <p14:tracePt t="131399" x="2366963" y="5210175"/>
          <p14:tracePt t="131442" x="2366963" y="4881563"/>
          <p14:tracePt t="131447" x="2357438" y="4805363"/>
          <p14:tracePt t="131459" x="2338388" y="4705350"/>
          <p14:tracePt t="131488" x="2300288" y="4529138"/>
          <p14:tracePt t="131491" x="2295525" y="4500563"/>
          <p14:tracePt t="131506" x="2271713" y="4371975"/>
          <p14:tracePt t="131536" x="2238375" y="4157663"/>
          <p14:tracePt t="131544" x="2228850" y="4124325"/>
          <p14:tracePt t="131565" x="2195513" y="3976688"/>
          <p14:tracePt t="131599" x="2157413" y="3767138"/>
          <p14:tracePt t="131604" x="2152650" y="3738563"/>
          <p14:tracePt t="131617" x="2124075" y="3600450"/>
          <p14:tracePt t="131645" x="2062163" y="3405188"/>
          <p14:tracePt t="131647" x="2028825" y="3314700"/>
          <p14:tracePt t="131676" x="2000250" y="3167063"/>
          <p14:tracePt t="131680" x="1985963" y="3081338"/>
          <p14:tracePt t="131709" x="1957388" y="2857500"/>
          <p14:tracePt t="131737" x="1928813" y="2595563"/>
          <p14:tracePt t="131741" x="1919288" y="2509838"/>
          <p14:tracePt t="131754" x="1895475" y="2386013"/>
          <p14:tracePt t="131783" x="1852613" y="2128838"/>
          <p14:tracePt t="131790" x="1843088" y="2043113"/>
          <p14:tracePt t="131803" x="1838325" y="1966913"/>
          <p14:tracePt t="131805" x="1828800" y="1938338"/>
          <p14:tracePt t="131820" x="1824038" y="1838325"/>
          <p14:tracePt t="131848" x="1800225" y="1647825"/>
          <p14:tracePt t="131879" x="1757363" y="1409700"/>
          <p14:tracePt t="131912" x="1719263" y="1281113"/>
          <p14:tracePt t="131943" x="1709738" y="1195388"/>
          <p14:tracePt t="131994" x="1681163" y="1090613"/>
          <p14:tracePt t="132038" x="1671638" y="1057275"/>
          <p14:tracePt t="132070" x="1671638" y="1028700"/>
          <p14:tracePt t="132113" x="1666875" y="1019175"/>
          <p14:tracePt t="132177" x="1666875" y="1014413"/>
          <p14:tracePt t="132235" x="1666875" y="942975"/>
          <p14:tracePt t="132267" x="1685925" y="857250"/>
          <p14:tracePt t="132272" x="1685925" y="842963"/>
          <p14:tracePt t="132284" x="1690688" y="819150"/>
          <p14:tracePt t="132288" x="1695450" y="809625"/>
          <p14:tracePt t="132317" x="1704975" y="733425"/>
          <p14:tracePt t="132322" x="1709738" y="719138"/>
          <p14:tracePt t="132362" x="1719263" y="690563"/>
          <p14:tracePt t="132444" x="1719263" y="681038"/>
          <p14:tracePt t="132501" x="1724025" y="671513"/>
          <p14:tracePt t="132534" x="1733550" y="652463"/>
          <p14:tracePt t="132584" x="1752600" y="638175"/>
          <p14:tracePt t="132588" x="1757363" y="638175"/>
          <p14:tracePt t="132615" x="1800225" y="633413"/>
          <p14:tracePt t="132622" x="1804988" y="633413"/>
          <p14:tracePt t="132650" x="1824038" y="633413"/>
          <p14:tracePt t="132693" x="1843088" y="633413"/>
          <p14:tracePt t="132727" x="2019300" y="657225"/>
          <p14:tracePt t="132753" x="2109788" y="661988"/>
          <p14:tracePt t="132768" x="2152650" y="661988"/>
          <p14:tracePt t="132806" x="2224088" y="661988"/>
          <p14:tracePt t="132810" x="2243138" y="661988"/>
          <p14:tracePt t="132833" x="2271713" y="657225"/>
          <p14:tracePt t="132863" x="2338388" y="652463"/>
          <p14:tracePt t="132911" x="2476500" y="652463"/>
          <p14:tracePt t="132942" x="2514600" y="647700"/>
          <p14:tracePt t="132975" x="2528888" y="647700"/>
          <p14:tracePt t="133215" x="2524125" y="700088"/>
          <p14:tracePt t="133255" x="2505075" y="757238"/>
          <p14:tracePt t="133284" x="2490788" y="785813"/>
          <p14:tracePt t="133321" x="2466975" y="842963"/>
          <p14:tracePt t="133347" x="2447925" y="881063"/>
          <p14:tracePt t="133349" x="2447925" y="895350"/>
          <p14:tracePt t="133366" x="2443163" y="928688"/>
          <p14:tracePt t="133401" x="2438400" y="966788"/>
          <p14:tracePt t="133405" x="2438400" y="990600"/>
          <p14:tracePt t="133446" x="2438400" y="1104900"/>
          <p14:tracePt t="133448" x="2438400" y="1119188"/>
          <p14:tracePt t="133471" x="2438400" y="1181100"/>
          <p14:tracePt t="133476" x="2438400" y="1223963"/>
          <p14:tracePt t="133479" x="2438400" y="1271588"/>
          <p14:tracePt t="133503" x="2438400" y="1385888"/>
          <p14:tracePt t="133533" x="2438400" y="1557338"/>
          <p14:tracePt t="133566" x="2428875" y="1804988"/>
          <p14:tracePt t="133569" x="2428875" y="1900238"/>
          <p14:tracePt t="133614" x="2395538" y="2286000"/>
          <p14:tracePt t="133644" x="2347913" y="2557463"/>
          <p14:tracePt t="133681" x="2319338" y="2881313"/>
          <p14:tracePt t="133709" x="2305050" y="3019425"/>
          <p14:tracePt t="133712" x="2295525" y="3086100"/>
          <p14:tracePt t="133734" x="2290763" y="3252788"/>
          <p14:tracePt t="133767" x="2281238" y="3529013"/>
          <p14:tracePt t="133772" x="2281238" y="3667125"/>
          <p14:tracePt t="133783" x="2281238" y="3724275"/>
          <p14:tracePt t="133787" x="2281238" y="3852863"/>
          <p14:tracePt t="133804" x="2281238" y="4033838"/>
          <p14:tracePt t="133809" x="2281238" y="4152900"/>
          <p14:tracePt t="133821" x="2281238" y="4191000"/>
          <p14:tracePt t="133824" x="2276475" y="4286250"/>
          <p14:tracePt t="133868" x="2276475" y="4648200"/>
          <p14:tracePt t="133896" x="2276475" y="4781550"/>
          <p14:tracePt t="133927" x="2276475" y="4886325"/>
          <p14:tracePt t="133954" x="2276475" y="4957763"/>
          <p14:tracePt t="133958" x="2276475" y="4981575"/>
          <p14:tracePt t="133972" x="2276475" y="5010150"/>
          <p14:tracePt t="133985" x="2276475" y="5048250"/>
          <p14:tracePt t="133989" x="2276475" y="5076825"/>
          <p14:tracePt t="134005" x="2276475" y="5105400"/>
          <p14:tracePt t="134049" x="2276475" y="5138738"/>
          <p14:tracePt t="134084" x="2276475" y="5172075"/>
          <p14:tracePt t="134112" x="2257425" y="5281613"/>
          <p14:tracePt t="134114" x="2257425" y="5291138"/>
          <p14:tracePt t="134125" x="2252663" y="5300663"/>
          <p14:tracePt t="134152" x="2252663" y="5314950"/>
          <p14:tracePt t="134320" x="2243138" y="5343525"/>
          <p14:tracePt t="134326" x="2243138" y="5353050"/>
          <p14:tracePt t="134362" x="2228850" y="5376863"/>
          <p14:tracePt t="134391" x="2214563" y="5400675"/>
          <p14:tracePt t="134396" x="2209800" y="5405438"/>
          <p14:tracePt t="134399" x="2200275" y="5414963"/>
          <p14:tracePt t="134415" x="2166938" y="5472113"/>
          <p14:tracePt t="134442" x="2114550" y="5538788"/>
          <p14:tracePt t="134444" x="2105025" y="5553075"/>
          <p14:tracePt t="134458" x="2090738" y="5576888"/>
          <p14:tracePt t="134462" x="2081213" y="5586413"/>
          <p14:tracePt t="134478" x="2062163" y="5619750"/>
          <p14:tracePt t="134506" x="2038350" y="5643563"/>
          <p14:tracePt t="134519" x="2024063" y="5657850"/>
          <p14:tracePt t="134524" x="2014538" y="5662613"/>
          <p14:tracePt t="134550" x="1971675" y="5695950"/>
          <p14:tracePt t="134557" x="1966913" y="5705475"/>
          <p14:tracePt t="134569" x="1957388" y="5710238"/>
          <p14:tracePt t="134593" x="1933575" y="5719763"/>
          <p14:tracePt t="134595" x="1924050" y="5724525"/>
          <p14:tracePt t="134611" x="1900238" y="5724525"/>
          <p14:tracePt t="134616" x="1885950" y="5724525"/>
          <p14:tracePt t="134631" x="1862138" y="5724525"/>
          <p14:tracePt t="134634" x="1847850" y="5724525"/>
          <p14:tracePt t="134664" x="1776413" y="5724525"/>
          <p14:tracePt t="134679" x="1752600" y="5724525"/>
          <p14:tracePt t="134710" x="1685925" y="5715000"/>
          <p14:tracePt t="134745" x="1552575" y="5653088"/>
          <p14:tracePt t="134786" x="1362075" y="5529263"/>
          <p14:tracePt t="134818" x="1257300" y="5429250"/>
          <p14:tracePt t="134851" x="1143000" y="5210175"/>
          <p14:tracePt t="134894" x="1085850" y="5000625"/>
          <p14:tracePt t="134897" x="1076325" y="4943475"/>
          <p14:tracePt t="134946" x="1062038" y="4624388"/>
          <p14:tracePt t="134977" x="1062038" y="4376738"/>
          <p14:tracePt t="135021" x="1062038" y="4129088"/>
          <p14:tracePt t="135026" x="1062038" y="4071938"/>
          <p14:tracePt t="135066" x="1081088" y="3886200"/>
          <p14:tracePt t="135070" x="1095375" y="3829050"/>
          <p14:tracePt t="135112" x="1152525" y="3543300"/>
          <p14:tracePt t="135678" x="2024063" y="1838325"/>
          <p14:tracePt t="135715" x="2076450" y="1776413"/>
          <p14:tracePt t="135751" x="2109788" y="1724025"/>
          <p14:tracePt t="135758" x="2114550" y="1714500"/>
          <p14:tracePt t="135769" x="2124075" y="1709738"/>
          <p14:tracePt t="135788" x="2143125" y="1681163"/>
          <p14:tracePt t="135815" x="2162175" y="1662113"/>
          <p14:tracePt t="135819" x="2171700" y="1647825"/>
          <p14:tracePt t="135831" x="2185988" y="1638300"/>
          <p14:tracePt t="135866" x="2219325" y="1595438"/>
          <p14:tracePt t="135880" x="2224088" y="1585913"/>
          <p14:tracePt t="136032" x="2238375" y="1590675"/>
          <p14:tracePt t="136064" x="2276475" y="1638300"/>
          <p14:tracePt t="136068" x="2286000" y="1662113"/>
          <p14:tracePt t="136100" x="2319338" y="1709738"/>
          <p14:tracePt t="136103" x="2333625" y="1733550"/>
          <p14:tracePt t="136113" x="2338388" y="1743075"/>
          <p14:tracePt t="136145" x="2376488" y="1828800"/>
          <p14:tracePt t="136148" x="2390775" y="1871663"/>
          <p14:tracePt t="136188" x="2414588" y="2009775"/>
          <p14:tracePt t="136192" x="2424113" y="2052638"/>
          <p14:tracePt t="136205" x="2428875" y="2100263"/>
          <p14:tracePt t="136237" x="2438400" y="2190750"/>
          <p14:tracePt t="136241" x="2443163" y="2238375"/>
          <p14:tracePt t="136256" x="2452688" y="2295525"/>
          <p14:tracePt t="136271" x="2466975" y="2405063"/>
          <p14:tracePt t="136300" x="2495550" y="2543175"/>
          <p14:tracePt t="136333" x="2509838" y="2728913"/>
          <p14:tracePt t="136335" x="2509838" y="2776538"/>
          <p14:tracePt t="136382" x="2509838" y="2990850"/>
          <p14:tracePt t="136425" x="2514600" y="3209925"/>
          <p14:tracePt t="136475" x="2514600" y="3414713"/>
          <p14:tracePt t="136521" x="2519363" y="3509963"/>
          <p14:tracePt t="136565" x="2519363" y="3624263"/>
          <p14:tracePt t="136600" x="2519363" y="3738563"/>
          <p14:tracePt t="136650" x="2514600" y="3824288"/>
          <p14:tracePt t="136753" x="2514600" y="3795713"/>
          <p14:tracePt t="136757" x="2514600" y="3781425"/>
          <p14:tracePt t="136767" x="2514600" y="3771900"/>
          <p14:tracePt t="136771" x="2509838" y="3752850"/>
          <p14:tracePt t="136784" x="2505075" y="3733800"/>
          <p14:tracePt t="136788" x="2495550" y="3714750"/>
          <p14:tracePt t="136816" x="2471738" y="3600450"/>
          <p14:tracePt t="136844" x="2447925" y="3529013"/>
          <p14:tracePt t="136848" x="2443163" y="3509963"/>
          <p14:tracePt t="136877" x="2419350" y="3443288"/>
          <p14:tracePt t="136882" x="2414588" y="3424238"/>
          <p14:tracePt t="136910" x="2395538" y="3376613"/>
          <p14:tracePt t="136912" x="2390775" y="3352800"/>
          <p14:tracePt t="136925" x="2386013" y="3338513"/>
          <p14:tracePt t="136926" x="2376488" y="3314700"/>
          <p14:tracePt t="136941" x="2362200" y="3300413"/>
          <p14:tracePt t="136945" x="2357438" y="3286125"/>
          <p14:tracePt t="136970" x="2338388" y="3243263"/>
          <p14:tracePt t="136974" x="2333625" y="3233738"/>
          <p14:tracePt t="136987" x="2324100" y="3219450"/>
          <p14:tracePt t="137020" x="2305050" y="3200400"/>
          <p14:tracePt t="137024" x="2300288" y="3186113"/>
          <p14:tracePt t="137058" x="2271713" y="3157538"/>
          <p14:tracePt t="137086" x="2238375" y="3119438"/>
          <p14:tracePt t="137113" x="2214563" y="3105150"/>
          <p14:tracePt t="137116" x="2195513" y="3090863"/>
          <p14:tracePt t="137150" x="2162175" y="3071813"/>
          <p14:tracePt t="137195" x="2128838" y="3057525"/>
          <p14:tracePt t="137238" x="2109788" y="3057525"/>
          <p14:tracePt t="137267" x="2090738" y="3052763"/>
          <p14:tracePt t="137299" x="2043113" y="3043238"/>
          <p14:tracePt t="137334" x="2005013" y="3033713"/>
          <p14:tracePt t="137362" x="1957388" y="3028950"/>
          <p14:tracePt t="137399" x="1666875" y="2962275"/>
          <p14:tracePt t="137425" x="1585913" y="2924175"/>
          <p14:tracePt t="137461" x="1557338" y="2900363"/>
          <p14:tracePt t="137550" x="1566863" y="2886075"/>
          <p14:tracePt t="137581" x="1581150" y="2876550"/>
          <p14:tracePt t="137621" x="1724025" y="2876550"/>
          <p14:tracePt t="137645" x="1876425" y="2924175"/>
          <p14:tracePt t="137646" x="1928813" y="2938463"/>
          <p14:tracePt t="137675" x="2076450" y="2967038"/>
          <p14:tracePt t="137679" x="2095500" y="2971800"/>
          <p14:tracePt t="137692" x="2124075" y="2981325"/>
          <p14:tracePt t="137718" x="2128838" y="2981325"/>
          <p14:tracePt t="137865" x="2105025" y="2952750"/>
          <p14:tracePt t="137894" x="2062163" y="2933700"/>
          <p14:tracePt t="137930" x="1933575" y="2905125"/>
          <p14:tracePt t="137931" x="1876425" y="2895600"/>
          <p14:tracePt t="137943" x="1824038" y="2890838"/>
          <p14:tracePt t="137977" x="1738313" y="2881313"/>
          <p14:tracePt t="138020" x="1733550" y="2881313"/>
          <p14:tracePt t="138053" x="1652588" y="2881313"/>
          <p14:tracePt t="138059" x="1624013" y="2886075"/>
          <p14:tracePt t="138087" x="1557338" y="2890838"/>
          <p14:tracePt t="138112" x="1533525" y="2895600"/>
          <p14:tracePt t="138151" x="1514475" y="2895600"/>
          <p14:tracePt t="138181" x="1509713" y="2895600"/>
          <p14:tracePt t="138275" x="1543050" y="2867025"/>
          <p14:tracePt t="138277" x="1552575" y="2857500"/>
          <p14:tracePt t="138289" x="1557338" y="2852738"/>
          <p14:tracePt t="138313" x="1581150" y="2838450"/>
          <p14:tracePt t="138315" x="1590675" y="2838450"/>
          <p14:tracePt t="138335" x="1600200" y="2833688"/>
          <p14:tracePt t="138338" x="1609725" y="2833688"/>
          <p14:tracePt t="138350" x="1619250" y="2828925"/>
          <p14:tracePt t="138352" x="1633538" y="2828925"/>
          <p14:tracePt t="138365" x="1652588" y="2828925"/>
          <p14:tracePt t="138368" x="1681163" y="2819400"/>
          <p14:tracePt t="138382" x="1709738" y="2819400"/>
          <p14:tracePt t="138411" x="1771650" y="2819400"/>
          <p14:tracePt t="138445" x="1909763" y="2890838"/>
          <p14:tracePt t="138475" x="2152650" y="2995613"/>
          <p14:tracePt t="138507" x="2271713" y="3057525"/>
          <p14:tracePt t="138510" x="2276475" y="3062288"/>
          <p14:tracePt t="138519" x="2281238" y="3062288"/>
          <p14:tracePt t="138557" x="2314575" y="3205163"/>
          <p14:tracePt t="138582" x="2362200" y="3362325"/>
          <p14:tracePt t="138585" x="2376488" y="3429000"/>
          <p14:tracePt t="138597" x="2376488" y="3452813"/>
          <p14:tracePt t="138630" x="2414588" y="3662363"/>
          <p14:tracePt t="138655" x="2424113" y="3795713"/>
          <p14:tracePt t="138659" x="2424113" y="3824288"/>
          <p14:tracePt t="138693" x="2428875" y="4081463"/>
          <p14:tracePt t="138727" x="2438400" y="4319588"/>
          <p14:tracePt t="138754" x="2438400" y="4424363"/>
          <p14:tracePt t="138757" x="2438400" y="4471988"/>
          <p14:tracePt t="138767" x="2433638" y="4524375"/>
          <p14:tracePt t="138804" x="2428875" y="4657725"/>
          <p14:tracePt t="138810" x="2419350" y="4705350"/>
          <p14:tracePt t="138845" x="2409825" y="4800600"/>
          <p14:tracePt t="138848" x="2405063" y="4819650"/>
          <p14:tracePt t="138862" x="2395538" y="4857750"/>
          <p14:tracePt t="138911" x="2352675" y="5043488"/>
          <p14:tracePt t="138947" x="2286000" y="5243513"/>
          <p14:tracePt t="138992" x="2214563" y="5486400"/>
          <p14:tracePt t="139019" x="2195513" y="5548313"/>
          <p14:tracePt t="139021" x="2181225" y="5591175"/>
          <p14:tracePt t="139054" x="2138363" y="5681663"/>
          <p14:tracePt t="139089" x="2076450" y="5762625"/>
          <p14:tracePt t="139130" x="2038350" y="5805488"/>
          <p14:tracePt t="139164" x="1981200" y="5862638"/>
          <p14:tracePt t="139214" x="1828800" y="5848350"/>
          <p14:tracePt t="139259" x="1790700" y="5848350"/>
          <p14:tracePt t="139301" x="1695450" y="5815013"/>
          <p14:tracePt t="139305" x="1662113" y="5805488"/>
          <p14:tracePt t="139317" x="1638300" y="5791200"/>
          <p14:tracePt t="139321" x="1614488" y="5786438"/>
          <p14:tracePt t="139335" x="1571625" y="5767388"/>
          <p14:tracePt t="139363" x="1538288" y="5748338"/>
          <p14:tracePt t="139365" x="1533525" y="5738813"/>
          <p14:tracePt t="139377" x="1533525" y="5729288"/>
          <p14:tracePt t="139410" x="1509713" y="5638800"/>
          <p14:tracePt t="139439" x="1504950" y="5581650"/>
          <p14:tracePt t="139444" x="1504950" y="5553075"/>
          <p14:tracePt t="139448" x="1500188" y="5534025"/>
          <p14:tracePt t="139463" x="1500188" y="5495925"/>
          <p14:tracePt t="139513" x="1500188" y="5376863"/>
          <p14:tracePt t="139518" x="1500188" y="5353050"/>
          <p14:tracePt t="139533" x="1509713" y="5310188"/>
          <p14:tracePt t="139537" x="1509713" y="5295900"/>
          <p14:tracePt t="139555" x="1524000" y="5243513"/>
          <p14:tracePt t="139582" x="1538288" y="5172075"/>
          <p14:tracePt t="139614" x="1557338" y="5129213"/>
          <p14:tracePt t="139620" x="1557338" y="5119688"/>
          <p14:tracePt t="139631" x="1566863" y="5110163"/>
          <p14:tracePt t="139651" x="1581150" y="5081588"/>
          <p14:tracePt t="139670" x="1590675" y="5067300"/>
          <p14:tracePt t="139674" x="1600200" y="5057775"/>
          <p14:tracePt t="139682" x="1604963" y="5053013"/>
          <p14:tracePt t="139695" x="1619250" y="5043488"/>
          <p14:tracePt t="139727" x="1647825" y="5019675"/>
          <p14:tracePt t="139753" x="1671638" y="4995863"/>
          <p14:tracePt t="139757" x="1681163" y="4991100"/>
          <p14:tracePt t="139771" x="1695450" y="4981575"/>
          <p14:tracePt t="139820" x="1738313" y="4981575"/>
          <p14:tracePt t="139824" x="1752600" y="4981575"/>
          <p14:tracePt t="139838" x="1795463" y="5000625"/>
          <p14:tracePt t="139892" x="1862138" y="5043488"/>
          <p14:tracePt t="139938" x="1876425" y="5095875"/>
          <p14:tracePt t="139971" x="1876425" y="5100638"/>
          <p14:tracePt t="140082" x="1857375" y="5091113"/>
          <p14:tracePt t="140087" x="1852613" y="5081588"/>
          <p14:tracePt t="140100" x="1833563" y="5067300"/>
          <p14:tracePt t="140138" x="1795463" y="5038725"/>
          <p14:tracePt t="140165" x="1785938" y="5029200"/>
          <p14:tracePt t="140178" x="1776413" y="5029200"/>
          <p14:tracePt t="140207" x="1766888" y="5024438"/>
          <p14:tracePt t="140375" x="1766888" y="5010150"/>
          <p14:tracePt t="140377" x="1766888" y="5005388"/>
          <p14:tracePt t="140399" x="1766888" y="4986338"/>
          <p14:tracePt t="140457" x="1766888" y="4852988"/>
          <p14:tracePt t="140474" x="1781175" y="4795838"/>
          <p14:tracePt t="140521" x="1847850" y="4657725"/>
          <p14:tracePt t="140550" x="1905000" y="4586288"/>
          <p14:tracePt t="140588" x="2076450" y="4467225"/>
          <p14:tracePt t="140632" x="2238375" y="4386263"/>
          <p14:tracePt t="140657" x="2362200" y="4367213"/>
          <p14:tracePt t="140666" x="2400300" y="4357688"/>
          <p14:tracePt t="140694" x="2500313" y="4357688"/>
          <p14:tracePt t="140734" x="2595563" y="4381500"/>
          <p14:tracePt t="140768" x="2728913" y="4462463"/>
          <p14:tracePt t="140813" x="3009900" y="4619625"/>
          <p14:tracePt t="140866" x="3067050" y="4652963"/>
          <p14:tracePt t="141069" x="3052763" y="4633913"/>
          <p14:tracePt t="141076" x="3048000" y="4633913"/>
          <p14:tracePt t="141116" x="2981325" y="4633913"/>
          <p14:tracePt t="141132" x="2947988" y="4633913"/>
          <p14:tracePt t="141135" x="2933700" y="4633913"/>
          <p14:tracePt t="141152" x="2900363" y="4624388"/>
          <p14:tracePt t="141158" x="2890838" y="4619625"/>
          <p14:tracePt t="141166" x="2881313" y="4614863"/>
          <p14:tracePt t="141199" x="2838450" y="4581525"/>
          <p14:tracePt t="141204" x="2819400" y="4567238"/>
          <p14:tracePt t="141221" x="2795588" y="4538663"/>
          <p14:tracePt t="141225" x="2762250" y="4519613"/>
          <p14:tracePt t="141240" x="2700338" y="4467225"/>
          <p14:tracePt t="141282" x="2571750" y="4352925"/>
          <p14:tracePt t="141287" x="2552700" y="4329113"/>
          <p14:tracePt t="141292" x="2547938" y="4319588"/>
          <p14:tracePt t="141319" x="2528888" y="4300538"/>
          <p14:tracePt t="141347" x="2528888" y="4295775"/>
          <p14:tracePt t="141565" x="2528888" y="4310063"/>
          <p14:tracePt t="141614" x="2538413" y="4381500"/>
          <p14:tracePt t="141650" x="2566988" y="4400550"/>
          <p14:tracePt t="141699" x="3000375" y="4576763"/>
          <p14:tracePt t="141729" x="3186113" y="4638675"/>
          <p14:tracePt t="141844" x="3186113" y="4643438"/>
          <p14:tracePt t="142192" x="3171825" y="4643438"/>
          <p14:tracePt t="142222" x="3157538" y="4648200"/>
          <p14:tracePt t="142225" x="3157538" y="4652963"/>
          <p14:tracePt t="142240" x="3143250" y="4657725"/>
          <p14:tracePt t="142245" x="3138488" y="4662488"/>
          <p14:tracePt t="142264" x="3124200" y="4667250"/>
          <p14:tracePt t="142286" x="3109913" y="4676775"/>
          <p14:tracePt t="142316" x="3086100" y="4695825"/>
          <p14:tracePt t="142319" x="3081338" y="4700588"/>
          <p14:tracePt t="142332" x="3076575" y="4700588"/>
          <p14:tracePt t="142361" x="3062288" y="4710113"/>
          <p14:tracePt t="142434" x="3033713" y="4733925"/>
          <p14:tracePt t="142503" x="2981325" y="4795838"/>
          <p14:tracePt t="142534" x="2957513" y="4819650"/>
          <p14:tracePt t="142537" x="2947988" y="4824413"/>
          <p14:tracePt t="142551" x="2943225" y="4829175"/>
          <p14:tracePt t="142555" x="2943225" y="4833938"/>
          <p14:tracePt t="142582" x="2938463" y="4838700"/>
          <p14:tracePt t="142628" x="2919413" y="4838700"/>
          <p14:tracePt t="142645" x="2900363" y="4838700"/>
          <p14:tracePt t="142651" x="2886075" y="4838700"/>
          <p14:tracePt t="142702" x="2824163" y="4805363"/>
          <p14:tracePt t="142711" x="2819400" y="4805363"/>
          <p14:tracePt t="142725" x="2786063" y="4786313"/>
          <p14:tracePt t="142756" x="2757488" y="4767263"/>
          <p14:tracePt t="142774" x="2743200" y="4757738"/>
          <p14:tracePt t="142799" x="2728913" y="4743450"/>
          <p14:tracePt t="142833" x="2695575" y="4710113"/>
          <p14:tracePt t="142859" x="2686050" y="4700588"/>
          <p14:tracePt t="142902" x="2657475" y="4614863"/>
          <p14:tracePt t="142943" x="2643188" y="4572000"/>
          <p14:tracePt t="142980" x="2638425" y="4529138"/>
          <p14:tracePt t="143017" x="2633663" y="4510088"/>
          <p14:tracePt t="143050" x="2628900" y="4491038"/>
          <p14:tracePt t="143145" x="2609850" y="4481513"/>
          <p14:tracePt t="143203" x="2543175" y="4481513"/>
          <p14:tracePt t="143208" x="2533650" y="4481513"/>
          <p14:tracePt t="143219" x="2528888" y="4481513"/>
          <p14:tracePt t="143223" x="2524125" y="4481513"/>
          <p14:tracePt t="143249" x="2519363" y="4481513"/>
          <p14:tracePt t="143286" x="2486025" y="4481513"/>
          <p14:tracePt t="143290" x="2481263" y="4481513"/>
          <p14:tracePt t="143307" x="2471738" y="4486275"/>
          <p14:tracePt t="143309" x="2462213" y="4491038"/>
          <p14:tracePt t="143332" x="2443163" y="4495800"/>
          <p14:tracePt t="143380" x="2424113" y="4500563"/>
          <p14:tracePt t="143410" x="2376488" y="4514850"/>
          <p14:tracePt t="143414" x="2366963" y="4514850"/>
          <p14:tracePt t="143427" x="2357438" y="4519613"/>
          <p14:tracePt t="143456" x="2319338" y="4529138"/>
          <p14:tracePt t="143460" x="2309813" y="4529138"/>
          <p14:tracePt t="143472" x="2305050" y="4533900"/>
          <p14:tracePt t="143475" x="2295525" y="4533900"/>
          <p14:tracePt t="143492" x="2290763" y="4533900"/>
          <p14:tracePt t="143517" x="2271713" y="4533900"/>
          <p14:tracePt t="143574" x="2257425" y="4538663"/>
          <p14:tracePt t="143651" x="2247900" y="4538663"/>
          <p14:tracePt t="143677" x="2238375" y="4538663"/>
          <p14:tracePt t="143710" x="2200275" y="4486275"/>
          <p14:tracePt t="143740" x="2147888" y="4443413"/>
          <p14:tracePt t="143773" x="2114550" y="4400550"/>
          <p14:tracePt t="143816" x="2066925" y="4338638"/>
          <p14:tracePt t="143849" x="2043113" y="4310063"/>
          <p14:tracePt t="143879" x="2024063" y="4257675"/>
          <p14:tracePt t="143941" x="1966913" y="4133850"/>
          <p14:tracePt t="143973" x="1947863" y="4081463"/>
          <p14:tracePt t="144004" x="1938338" y="4029075"/>
          <p14:tracePt t="144042" x="1890713" y="3862388"/>
          <p14:tracePt t="144044" x="1876425" y="3829050"/>
          <p14:tracePt t="144086" x="1814513" y="3724275"/>
          <p14:tracePt t="144113" x="1785938" y="3681413"/>
          <p14:tracePt t="144145" x="1762125" y="3648075"/>
          <p14:tracePt t="144192" x="1719263" y="3590925"/>
          <p14:tracePt t="144196" x="1709738" y="3576638"/>
          <p14:tracePt t="144209" x="1700213" y="3567113"/>
          <p14:tracePt t="144241" x="1685925" y="3552825"/>
          <p14:tracePt t="144268" x="1681163" y="3548063"/>
          <p14:tracePt t="144317" x="1662113" y="3538538"/>
          <p14:tracePt t="144347" x="1628775" y="3505200"/>
          <p14:tracePt t="144354" x="1609725" y="3490913"/>
          <p14:tracePt t="144383" x="1581150" y="3462338"/>
          <p14:tracePt t="144416" x="1576388" y="3457575"/>
          <p14:tracePt t="144443" x="1566863" y="3448050"/>
          <p14:tracePt t="144471" x="1557338" y="3433763"/>
          <p14:tracePt t="144504" x="1533525" y="3400425"/>
          <p14:tracePt t="144511" x="1533525" y="3395663"/>
          <p14:tracePt t="144537" x="1524000" y="3381375"/>
          <p14:tracePt t="144571" x="1519238" y="3362325"/>
          <p14:tracePt t="144599" x="1514475" y="3348038"/>
          <p14:tracePt t="144647" x="1514475" y="3333750"/>
          <p14:tracePt t="144676" x="1514475" y="3309938"/>
          <p14:tracePt t="144727" x="1514475" y="3257550"/>
          <p14:tracePt t="144772" x="1514475" y="3219450"/>
          <p14:tracePt t="144800" x="1533525" y="3181350"/>
          <p14:tracePt t="144850" x="1571625" y="3076575"/>
          <p14:tracePt t="144897" x="1614488" y="2976563"/>
          <p14:tracePt t="144944" x="1681163" y="2828925"/>
          <p14:tracePt t="144995" x="1709738" y="2786063"/>
          <p14:tracePt t="144996" x="1714500" y="2781300"/>
          <p14:tracePt t="145032" x="1719263" y="2776538"/>
          <p14:tracePt t="145115" x="1738313" y="2776538"/>
          <p14:tracePt t="145697" x="2443163" y="3114675"/>
          <p14:tracePt t="145757" x="2443163" y="3124200"/>
          <p14:tracePt t="145769" x="2447925" y="3133725"/>
          <p14:tracePt t="145798" x="2462213" y="3143250"/>
          <p14:tracePt t="145830" x="2481263" y="3171825"/>
          <p14:tracePt t="145865" x="2500313" y="3200400"/>
          <p14:tracePt t="145893" x="2528888" y="3233738"/>
          <p14:tracePt t="145932" x="2533650" y="3248025"/>
          <p14:tracePt t="145959" x="2543175" y="3276600"/>
          <p14:tracePt t="146002" x="2543175" y="3305175"/>
          <p14:tracePt t="146048" x="2543175" y="3314700"/>
          <p14:tracePt t="146096" x="2543175" y="3371850"/>
          <p14:tracePt t="146099" x="2543175" y="3381375"/>
          <p14:tracePt t="146146" x="2543175" y="3419475"/>
          <p14:tracePt t="146200" x="2533650" y="3486150"/>
          <p14:tracePt t="146243" x="2519363" y="3557588"/>
          <p14:tracePt t="146284" x="2514600" y="3586163"/>
          <p14:tracePt t="146289" x="2514600" y="3590925"/>
          <p14:tracePt t="146331" x="2509838" y="3600450"/>
          <p14:tracePt t="146364" x="2509838" y="3609975"/>
          <p14:tracePt t="146399" x="2509838" y="3619500"/>
          <p14:tracePt t="146445" x="2505075" y="3643313"/>
          <p14:tracePt t="146486" x="2500313" y="3652838"/>
          <p14:tracePt t="146532" x="2500313" y="3662363"/>
          <p14:tracePt t="146535" x="2500313" y="3667125"/>
          <p14:tracePt t="147475" x="2495550" y="3671888"/>
          <p14:tracePt t="147774" x="2481263" y="3681413"/>
          <p14:tracePt t="150958" x="2533650" y="3671888"/>
          <p14:tracePt t="150963" x="2543175" y="3671888"/>
          <p14:tracePt t="150977" x="2581275" y="3667125"/>
          <p14:tracePt t="151004" x="2671763" y="3662363"/>
          <p14:tracePt t="151010" x="2719388" y="3662363"/>
          <p14:tracePt t="151016" x="2757488" y="3662363"/>
          <p14:tracePt t="151053" x="3024188" y="3662363"/>
          <p14:tracePt t="151084" x="3171825" y="3662363"/>
          <p14:tracePt t="151115" x="3419475" y="3662363"/>
          <p14:tracePt t="151117" x="3524250" y="3667125"/>
          <p14:tracePt t="151149" x="3810000" y="3681413"/>
          <p14:tracePt t="151174" x="3900488" y="3681413"/>
          <p14:tracePt t="151178" x="3910013" y="3681413"/>
          <p14:tracePt t="151193" x="3933825" y="3681413"/>
          <p14:tracePt t="151237" x="4133850" y="3676650"/>
          <p14:tracePt t="151269" x="4310063" y="3686175"/>
          <p14:tracePt t="151284" x="4319588" y="3686175"/>
          <p14:tracePt t="151289" x="4338638" y="3690938"/>
          <p14:tracePt t="151364" x="4414838" y="3700463"/>
          <p14:tracePt t="151366" x="4438650" y="3709988"/>
          <p14:tracePt t="151396" x="4457700" y="3714750"/>
          <p14:tracePt t="151613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88BD509-9BE0-4266-A802-B1F882FA802E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05E7BF-5511-4BCB-B947-81D0AB6F9BC6}" type="slidenum">
              <a:rPr lang="en-US" altLang="zh-CN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"/>
            <a:ext cx="8229600" cy="59023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int f (int x, int y)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//@requires y &gt;= 0;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//@ensures \result == POW(x,y);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r = 1;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b = x; /* base */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int e = y; /* exponent */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while (</a:t>
            </a:r>
            <a:r>
              <a:rPr lang="en-US" altLang="zh-CN" sz="2200" b="1" smtClean="0">
                <a:solidFill>
                  <a:srgbClr val="FF0000"/>
                </a:solidFill>
              </a:rPr>
              <a:t>e &gt; 0</a:t>
            </a:r>
            <a:r>
              <a:rPr lang="en-US" altLang="zh-CN" sz="2200" b="1" smtClean="0"/>
              <a:t>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//@loop_invariant r * POW(b,e) == POW(x,y);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{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if (e % 2 == 1) r = b * r;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b = b * b;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    e = e / 2;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}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    </a:t>
            </a:r>
            <a:r>
              <a:rPr lang="en-US" altLang="zh-CN" sz="2200" b="1" smtClean="0">
                <a:solidFill>
                  <a:srgbClr val="FF0000"/>
                </a:solidFill>
              </a:rPr>
              <a:t>return r;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200" b="1" smtClean="0"/>
              <a:t>}</a:t>
            </a: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97"/>
    </mc:Choice>
    <mc:Fallback>
      <p:transition spd="slow" advTm="118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46" x="1604963" y="3105150"/>
          <p14:tracePt t="14784" x="1614488" y="3105150"/>
          <p14:tracePt t="14841" x="1857375" y="3124200"/>
          <p14:tracePt t="14845" x="1895475" y="3128963"/>
          <p14:tracePt t="14861" x="1957388" y="3143250"/>
          <p14:tracePt t="14866" x="1985963" y="3143250"/>
          <p14:tracePt t="14876" x="2019300" y="3148013"/>
          <p14:tracePt t="14882" x="2038350" y="3148013"/>
          <p14:tracePt t="14890" x="2066925" y="3148013"/>
          <p14:tracePt t="14906" x="2109788" y="3148013"/>
          <p14:tracePt t="14940" x="2138363" y="3152775"/>
          <p14:tracePt t="15031" x="2181225" y="3152775"/>
          <p14:tracePt t="15080" x="2224088" y="3152775"/>
          <p14:tracePt t="15121" x="2252663" y="3148013"/>
          <p14:tracePt t="15129" x="2262188" y="3148013"/>
          <p14:tracePt t="15155" x="2290763" y="3143250"/>
          <p14:tracePt t="15180" x="2309813" y="3143250"/>
          <p14:tracePt t="15233" x="2343150" y="3138488"/>
          <p14:tracePt t="15239" x="2362200" y="3138488"/>
          <p14:tracePt t="15281" x="2400300" y="3133725"/>
          <p14:tracePt t="15326" x="2447925" y="3133725"/>
          <p14:tracePt t="15331" x="2452688" y="3133725"/>
          <p14:tracePt t="15343" x="2457450" y="3133725"/>
          <p14:tracePt t="15353" x="2466975" y="3133725"/>
          <p14:tracePt t="15363" x="2471738" y="3133725"/>
          <p14:tracePt t="15369" x="2476500" y="3128963"/>
          <p14:tracePt t="15383" x="2481263" y="3128963"/>
          <p14:tracePt t="15388" x="2486025" y="3124200"/>
          <p14:tracePt t="15410" x="2505075" y="3119438"/>
          <p14:tracePt t="15417" x="2509838" y="3114675"/>
          <p14:tracePt t="15451" x="2524125" y="3109913"/>
          <p14:tracePt t="15675" x="2476500" y="3109913"/>
          <p14:tracePt t="15721" x="2324100" y="3119438"/>
          <p14:tracePt t="15765" x="2243138" y="3124200"/>
          <p14:tracePt t="15770" x="2233613" y="3124200"/>
          <p14:tracePt t="15776" x="2228850" y="3124200"/>
          <p14:tracePt t="15815" x="2162175" y="3124200"/>
          <p14:tracePt t="15860" x="2052638" y="3128963"/>
          <p14:tracePt t="15877" x="2028825" y="3133725"/>
          <p14:tracePt t="15879" x="2014538" y="3133725"/>
          <p14:tracePt t="15915" x="1990725" y="3133725"/>
          <p14:tracePt t="15919" x="1985963" y="3138488"/>
          <p14:tracePt t="15923" x="1976438" y="3138488"/>
          <p14:tracePt t="15936" x="1966913" y="3138488"/>
          <p14:tracePt t="15937" x="1957388" y="3138488"/>
          <p14:tracePt t="15953" x="1933575" y="3138488"/>
          <p14:tracePt t="15987" x="1905000" y="3143250"/>
          <p14:tracePt t="15990" x="1900238" y="3143250"/>
          <p14:tracePt t="16010" x="1895475" y="3143250"/>
          <p14:tracePt t="16015" x="1890713" y="3143250"/>
          <p14:tracePt t="16029" x="1881188" y="3148013"/>
          <p14:tracePt t="16061" x="1838325" y="3152775"/>
          <p14:tracePt t="16091" x="1809750" y="3152775"/>
          <p14:tracePt t="16125" x="1785938" y="3152775"/>
          <p14:tracePt t="16171" x="1743075" y="3162300"/>
          <p14:tracePt t="16200" x="1738313" y="3162300"/>
          <p14:tracePt t="16233" x="1733550" y="3162300"/>
          <p14:tracePt t="16911" x="1766888" y="3167063"/>
          <p14:tracePt t="17103" x="1776413" y="3167063"/>
          <p14:tracePt t="17136" x="1790700" y="3171825"/>
          <p14:tracePt t="17137" x="1795463" y="3171825"/>
          <p14:tracePt t="17201" x="1800225" y="3171825"/>
          <p14:tracePt t="17619" x="1843088" y="3171825"/>
          <p14:tracePt t="17626" x="1847850" y="3176588"/>
          <p14:tracePt t="17649" x="1852613" y="3176588"/>
          <p14:tracePt t="17715" x="1938338" y="3176588"/>
          <p14:tracePt t="17765" x="1943100" y="3176588"/>
          <p14:tracePt t="17854" x="1962150" y="3176588"/>
          <p14:tracePt t="17859" x="1966913" y="3176588"/>
          <p14:tracePt t="17870" x="1971675" y="3176588"/>
          <p14:tracePt t="17900" x="1995488" y="3181350"/>
          <p14:tracePt t="17904" x="2014538" y="3181350"/>
          <p14:tracePt t="17918" x="2057400" y="3200400"/>
          <p14:tracePt t="17951" x="2114550" y="3209925"/>
          <p14:tracePt t="17996" x="2119313" y="3209925"/>
          <p14:tracePt t="18059" x="2143125" y="3209925"/>
          <p14:tracePt t="18064" x="2157413" y="3214688"/>
          <p14:tracePt t="18086" x="2162175" y="3214688"/>
          <p14:tracePt t="18158" x="2185988" y="3214688"/>
          <p14:tracePt t="18172" x="2190750" y="3214688"/>
          <p14:tracePt t="18177" x="2200275" y="3214688"/>
          <p14:tracePt t="18183" x="2205038" y="3214688"/>
          <p14:tracePt t="18191" x="2209800" y="3214688"/>
          <p14:tracePt t="18247" x="2247900" y="3214688"/>
          <p14:tracePt t="18250" x="2252663" y="3214688"/>
          <p14:tracePt t="18277" x="2266950" y="3214688"/>
          <p14:tracePt t="18324" x="2295525" y="3214688"/>
          <p14:tracePt t="18354" x="2328863" y="3214688"/>
          <p14:tracePt t="18405" x="2343150" y="3214688"/>
          <p14:tracePt t="18433" x="2352675" y="3214688"/>
          <p14:tracePt t="19040" x="2347913" y="3214688"/>
          <p14:tracePt t="19075" x="2338388" y="3214688"/>
          <p14:tracePt t="19088" x="2333625" y="3214688"/>
          <p14:tracePt t="19093" x="2328863" y="3214688"/>
          <p14:tracePt t="19097" x="2319338" y="3219450"/>
          <p14:tracePt t="19106" x="2314575" y="3219450"/>
          <p14:tracePt t="19120" x="2305050" y="3219450"/>
          <p14:tracePt t="19154" x="2305050" y="3224213"/>
          <p14:tracePt t="19203" x="2266950" y="3224213"/>
          <p14:tracePt t="19229" x="2252663" y="3224213"/>
          <p14:tracePt t="19233" x="2247900" y="3224213"/>
          <p14:tracePt t="19262" x="2233613" y="3224213"/>
          <p14:tracePt t="19275" x="2228850" y="3224213"/>
          <p14:tracePt t="19310" x="2195513" y="3224213"/>
          <p14:tracePt t="19313" x="2190750" y="3224213"/>
          <p14:tracePt t="19329" x="2185988" y="3224213"/>
          <p14:tracePt t="19373" x="2181225" y="3224213"/>
          <p14:tracePt t="19435" x="2052638" y="3214688"/>
          <p14:tracePt t="19451" x="1985963" y="3214688"/>
          <p14:tracePt t="19478" x="1938338" y="3209925"/>
          <p14:tracePt t="19487" x="1928813" y="3209925"/>
          <p14:tracePt t="19499" x="1919288" y="3209925"/>
          <p14:tracePt t="19544" x="1824038" y="3209925"/>
          <p14:tracePt t="19573" x="1804988" y="3209925"/>
          <p14:tracePt t="19611" x="1752600" y="3209925"/>
          <p14:tracePt t="19639" x="1714500" y="3209925"/>
          <p14:tracePt t="19657" x="1695450" y="3205163"/>
          <p14:tracePt t="19686" x="1690688" y="3205163"/>
          <p14:tracePt t="19978" x="1724025" y="3200400"/>
          <p14:tracePt t="19982" x="1738313" y="3200400"/>
          <p14:tracePt t="19996" x="1757363" y="3200400"/>
          <p14:tracePt t="20027" x="1814513" y="3195638"/>
          <p14:tracePt t="20032" x="1828800" y="3195638"/>
          <p14:tracePt t="20070" x="1909763" y="3195638"/>
          <p14:tracePt t="20074" x="1914525" y="3195638"/>
          <p14:tracePt t="20087" x="1966913" y="3195638"/>
          <p14:tracePt t="20094" x="1976438" y="3195638"/>
          <p14:tracePt t="20111" x="2000250" y="3195638"/>
          <p14:tracePt t="20116" x="2014538" y="3195638"/>
          <p14:tracePt t="20127" x="2028825" y="3195638"/>
          <p14:tracePt t="20162" x="2119313" y="3195638"/>
          <p14:tracePt t="20205" x="2200275" y="3195638"/>
          <p14:tracePt t="20207" x="2209800" y="3195638"/>
          <p14:tracePt t="20249" x="2219325" y="3195638"/>
          <p14:tracePt t="20435" x="2200275" y="3195638"/>
          <p14:tracePt t="20453" x="2147888" y="3195638"/>
          <p14:tracePt t="20471" x="2114550" y="3195638"/>
          <p14:tracePt t="20513" x="2047875" y="3195638"/>
          <p14:tracePt t="20522" x="2033588" y="3195638"/>
          <p14:tracePt t="20540" x="2005013" y="3195638"/>
          <p14:tracePt t="20545" x="1990725" y="3195638"/>
          <p14:tracePt t="20560" x="1952625" y="3195638"/>
          <p14:tracePt t="20593" x="1905000" y="3195638"/>
          <p14:tracePt t="20597" x="1885950" y="3195638"/>
          <p14:tracePt t="20619" x="1871663" y="3195638"/>
          <p14:tracePt t="20628" x="1866900" y="3195638"/>
          <p14:tracePt t="20641" x="1852613" y="3195638"/>
          <p14:tracePt t="20684" x="1795463" y="3186113"/>
          <p14:tracePt t="20688" x="1785938" y="3186113"/>
          <p14:tracePt t="20728" x="1747838" y="3176588"/>
          <p14:tracePt t="20732" x="1743075" y="3176588"/>
          <p14:tracePt t="20782" x="1719263" y="3176588"/>
          <p14:tracePt t="20812" x="1690688" y="3171825"/>
          <p14:tracePt t="21124" x="1690688" y="3162300"/>
          <p14:tracePt t="21159" x="1695450" y="3157538"/>
          <p14:tracePt t="21235" x="1700213" y="3157538"/>
          <p14:tracePt t="21266" x="1714500" y="3152775"/>
          <p14:tracePt t="21310" x="1785938" y="3148013"/>
          <p14:tracePt t="21315" x="1800225" y="3148013"/>
          <p14:tracePt t="21330" x="1847850" y="3148013"/>
          <p14:tracePt t="21369" x="1909763" y="3148013"/>
          <p14:tracePt t="21378" x="1914525" y="3148013"/>
          <p14:tracePt t="21450" x="2071688" y="3300413"/>
          <p14:tracePt t="21497" x="2133600" y="3371850"/>
          <p14:tracePt t="21502" x="2138363" y="3381375"/>
          <p14:tracePt t="21545" x="2152650" y="3409950"/>
          <p14:tracePt t="21548" x="2157413" y="3419475"/>
          <p14:tracePt t="21562" x="2166938" y="3443288"/>
          <p14:tracePt t="21605" x="2176463" y="3505200"/>
          <p14:tracePt t="21608" x="2181225" y="3519488"/>
          <p14:tracePt t="21623" x="2181225" y="3557588"/>
          <p14:tracePt t="21660" x="2181225" y="3671888"/>
          <p14:tracePt t="21670" x="2181225" y="3700463"/>
          <p14:tracePt t="21702" x="2181225" y="3748088"/>
          <p14:tracePt t="21718" x="2181225" y="3771900"/>
          <p14:tracePt t="21720" x="2181225" y="3781425"/>
          <p14:tracePt t="21738" x="2181225" y="3805238"/>
          <p14:tracePt t="21786" x="2162175" y="3905250"/>
          <p14:tracePt t="21789" x="2152650" y="3929063"/>
          <p14:tracePt t="21807" x="2152650" y="3952875"/>
          <p14:tracePt t="21837" x="2138363" y="4005263"/>
          <p14:tracePt t="21842" x="2133600" y="4019550"/>
          <p14:tracePt t="21856" x="2128838" y="4038600"/>
          <p14:tracePt t="21860" x="2124075" y="4043363"/>
          <p14:tracePt t="21864" x="2124075" y="4062413"/>
          <p14:tracePt t="21872" x="2119313" y="4081463"/>
          <p14:tracePt t="21887" x="2109788" y="4100513"/>
          <p14:tracePt t="21919" x="2095500" y="4133850"/>
          <p14:tracePt t="21950" x="2076450" y="4171950"/>
          <p14:tracePt t="21952" x="2066925" y="4195763"/>
          <p14:tracePt t="21966" x="2047875" y="4205288"/>
          <p14:tracePt t="22015" x="2009775" y="4248150"/>
          <p14:tracePt t="22043" x="2000250" y="4252913"/>
          <p14:tracePt t="22088" x="1914525" y="4252913"/>
          <p14:tracePt t="22093" x="1905000" y="4243388"/>
          <p14:tracePt t="22097" x="1885950" y="4238625"/>
          <p14:tracePt t="22110" x="1862138" y="4219575"/>
          <p14:tracePt t="22167" x="1800225" y="4124325"/>
          <p14:tracePt t="22171" x="1795463" y="4105275"/>
          <p14:tracePt t="22219" x="1743075" y="3957638"/>
          <p14:tracePt t="22258" x="1714500" y="3795713"/>
          <p14:tracePt t="22261" x="1709738" y="3762375"/>
          <p14:tracePt t="22276" x="1709738" y="3709988"/>
          <p14:tracePt t="22282" x="1704975" y="3681413"/>
          <p14:tracePt t="22299" x="1704975" y="3638550"/>
          <p14:tracePt t="22332" x="1704975" y="3567113"/>
          <p14:tracePt t="22338" x="1704975" y="3548063"/>
          <p14:tracePt t="22355" x="1709738" y="3519488"/>
          <p14:tracePt t="22359" x="1714500" y="3505200"/>
          <p14:tracePt t="22375" x="1719263" y="3471863"/>
          <p14:tracePt t="22402" x="1728788" y="3414713"/>
          <p14:tracePt t="22438" x="1743075" y="3386138"/>
          <p14:tracePt t="22452" x="1752600" y="3357563"/>
          <p14:tracePt t="22500" x="1771650" y="3319463"/>
          <p14:tracePt t="22531" x="1776413" y="3305175"/>
          <p14:tracePt t="22586" x="1781175" y="3295650"/>
          <p14:tracePt t="22681" x="1781175" y="3286125"/>
          <p14:tracePt t="22731" x="1781175" y="3262313"/>
          <p14:tracePt t="22764" x="1781175" y="3243263"/>
          <p14:tracePt t="22789" x="1790700" y="3167063"/>
          <p14:tracePt t="22829" x="1790700" y="3100388"/>
          <p14:tracePt t="22854" x="1790700" y="3090863"/>
          <p14:tracePt t="23304" x="1824038" y="3090863"/>
          <p14:tracePt t="23337" x="1890713" y="3090863"/>
          <p14:tracePt t="23342" x="1900238" y="3090863"/>
          <p14:tracePt t="23354" x="1924050" y="3095625"/>
          <p14:tracePt t="23358" x="1943100" y="3095625"/>
          <p14:tracePt t="23374" x="1966913" y="3095625"/>
          <p14:tracePt t="23403" x="2014538" y="3100388"/>
          <p14:tracePt t="23437" x="2066925" y="3105150"/>
          <p14:tracePt t="23457" x="2076450" y="3105150"/>
          <p14:tracePt t="23492" x="2090738" y="3105150"/>
          <p14:tracePt t="23565" x="2133600" y="3119438"/>
          <p14:tracePt t="23653" x="2224088" y="3148013"/>
          <p14:tracePt t="23664" x="2276475" y="3152775"/>
          <p14:tracePt t="23686" x="2319338" y="3157538"/>
          <p14:tracePt t="23722" x="2328863" y="3157538"/>
          <p14:tracePt t="25107" x="2324100" y="3157538"/>
          <p14:tracePt t="25137" x="2319338" y="3157538"/>
          <p14:tracePt t="25160" x="2305050" y="3162300"/>
          <p14:tracePt t="25163" x="2300288" y="3162300"/>
          <p14:tracePt t="25171" x="2295525" y="3167063"/>
          <p14:tracePt t="25250" x="2262188" y="3171825"/>
          <p14:tracePt t="25281" x="2233613" y="3176588"/>
          <p14:tracePt t="25283" x="2228850" y="3176588"/>
          <p14:tracePt t="25299" x="2214563" y="3176588"/>
          <p14:tracePt t="25310" x="2209800" y="3176588"/>
          <p14:tracePt t="25317" x="2205038" y="3176588"/>
          <p14:tracePt t="25374" x="2152650" y="3181350"/>
          <p14:tracePt t="25382" x="2143125" y="3181350"/>
          <p14:tracePt t="25401" x="2119313" y="3181350"/>
          <p14:tracePt t="25405" x="2114550" y="3181350"/>
          <p14:tracePt t="25434" x="2095500" y="3181350"/>
          <p14:tracePt t="25449" x="2090738" y="3181350"/>
          <p14:tracePt t="25453" x="2085975" y="3181350"/>
          <p14:tracePt t="25473" x="2062163" y="3181350"/>
          <p14:tracePt t="25514" x="1995488" y="3181350"/>
          <p14:tracePt t="25516" x="1985963" y="3181350"/>
          <p14:tracePt t="25547" x="1976438" y="3181350"/>
          <p14:tracePt t="25636" x="1957388" y="3181350"/>
          <p14:tracePt t="25644" x="1952625" y="3181350"/>
          <p14:tracePt t="25657" x="1947863" y="3181350"/>
          <p14:tracePt t="25968" x="1952625" y="3181350"/>
          <p14:tracePt t="26031" x="1966913" y="3181350"/>
          <p14:tracePt t="26077" x="1971675" y="3181350"/>
          <p14:tracePt t="26122" x="1985963" y="3181350"/>
          <p14:tracePt t="26157" x="1995488" y="3181350"/>
          <p14:tracePt t="26236" x="2005013" y="3181350"/>
          <p14:tracePt t="26321" x="2014538" y="3181350"/>
          <p14:tracePt t="26976" x="2114550" y="3281363"/>
          <p14:tracePt t="27010" x="2105025" y="3314700"/>
          <p14:tracePt t="27041" x="2071688" y="3395663"/>
          <p14:tracePt t="27075" x="2047875" y="3452813"/>
          <p14:tracePt t="27110" x="2038350" y="3462338"/>
          <p14:tracePt t="27140" x="2033588" y="3476625"/>
          <p14:tracePt t="27186" x="2028825" y="3476625"/>
          <p14:tracePt t="27356" x="2028825" y="3462338"/>
          <p14:tracePt t="27393" x="2028825" y="3443288"/>
          <p14:tracePt t="27458" x="2028825" y="3400425"/>
          <p14:tracePt t="27495" x="2028825" y="3381375"/>
          <p14:tracePt t="27499" x="2028825" y="3376613"/>
          <p14:tracePt t="27517" x="2024063" y="3362325"/>
          <p14:tracePt t="27520" x="2024063" y="3352800"/>
          <p14:tracePt t="27559" x="2019300" y="3333750"/>
          <p14:tracePt t="27564" x="2014538" y="3324225"/>
          <p14:tracePt t="27578" x="2009775" y="3314700"/>
          <p14:tracePt t="27608" x="1995488" y="3300413"/>
          <p14:tracePt t="27649" x="1990725" y="3286125"/>
          <p14:tracePt t="27689" x="1952625" y="3243263"/>
          <p14:tracePt t="27735" x="1943100" y="3219450"/>
          <p14:tracePt t="27919" x="1943100" y="3209925"/>
          <p14:tracePt t="27950" x="1943100" y="3200400"/>
          <p14:tracePt t="27952" x="1943100" y="3195638"/>
          <p14:tracePt t="27968" x="1943100" y="3190875"/>
          <p14:tracePt t="28008" x="1943100" y="3186113"/>
          <p14:tracePt t="28075" x="1943100" y="3176588"/>
          <p14:tracePt t="28134" x="1947863" y="3176588"/>
          <p14:tracePt t="28216" x="1952625" y="3176588"/>
          <p14:tracePt t="28247" x="1966913" y="3176588"/>
          <p14:tracePt t="28309" x="1971675" y="3176588"/>
          <p14:tracePt t="28383" x="1985963" y="3176588"/>
          <p14:tracePt t="28480" x="1990725" y="3176588"/>
          <p14:tracePt t="28676" x="1971675" y="3176588"/>
          <p14:tracePt t="28714" x="1914525" y="3148013"/>
          <p14:tracePt t="28719" x="1905000" y="3148013"/>
          <p14:tracePt t="28725" x="1895475" y="3143250"/>
          <p14:tracePt t="28760" x="1885950" y="3138488"/>
          <p14:tracePt t="28809" x="1819275" y="3119438"/>
          <p14:tracePt t="28817" x="1804988" y="3114675"/>
          <p14:tracePt t="28857" x="1790700" y="3114675"/>
          <p14:tracePt t="28922" x="1785938" y="3114675"/>
          <p14:tracePt t="29256" x="1790700" y="3114675"/>
          <p14:tracePt t="29292" x="1800225" y="3109913"/>
          <p14:tracePt t="29349" x="1809750" y="3109913"/>
          <p14:tracePt t="29856" x="1804988" y="3109913"/>
          <p14:tracePt t="30775" x="1804988" y="3133725"/>
          <p14:tracePt t="30814" x="1814513" y="3190875"/>
          <p14:tracePt t="30843" x="1828800" y="3267075"/>
          <p14:tracePt t="30879" x="1833563" y="3376613"/>
          <p14:tracePt t="30919" x="1838325" y="3414713"/>
          <p14:tracePt t="30948" x="1843088" y="3424238"/>
          <p14:tracePt t="30977" x="1843088" y="3467100"/>
          <p14:tracePt t="30984" x="1843088" y="3476625"/>
          <p14:tracePt t="30998" x="1847850" y="3490913"/>
          <p14:tracePt t="31026" x="1847850" y="3495675"/>
          <p14:tracePt t="31657" x="1847850" y="3486150"/>
          <p14:tracePt t="31701" x="1847850" y="3438525"/>
          <p14:tracePt t="31751" x="1866900" y="3348038"/>
          <p14:tracePt t="31792" x="1871663" y="3300413"/>
          <p14:tracePt t="31826" x="1881188" y="3276600"/>
          <p14:tracePt t="31855" x="1881188" y="3267075"/>
          <p14:tracePt t="31888" x="1885950" y="3248025"/>
          <p14:tracePt t="31918" x="1885950" y="3224213"/>
          <p14:tracePt t="31963" x="1885950" y="3214688"/>
          <p14:tracePt t="31968" x="1885950" y="3205163"/>
          <p14:tracePt t="31986" x="1885950" y="3195638"/>
          <p14:tracePt t="32041" x="1900238" y="3157538"/>
          <p14:tracePt t="32108" x="1900238" y="3152775"/>
          <p14:tracePt t="32171" x="1900238" y="3148013"/>
          <p14:tracePt t="32723" x="1900238" y="3128963"/>
          <p14:tracePt t="32759" x="1905000" y="3095625"/>
          <p14:tracePt t="32764" x="1905000" y="3086100"/>
          <p14:tracePt t="32780" x="1905000" y="3071813"/>
          <p14:tracePt t="32782" x="1905000" y="3062288"/>
          <p14:tracePt t="32799" x="1905000" y="3043238"/>
          <p14:tracePt t="32839" x="1905000" y="3009900"/>
          <p14:tracePt t="32888" x="1905000" y="3005138"/>
          <p14:tracePt t="33323" x="1885950" y="3005138"/>
          <p14:tracePt t="33356" x="1876425" y="3005138"/>
          <p14:tracePt t="33385" x="1852613" y="3005138"/>
          <p14:tracePt t="33421" x="1833563" y="3005138"/>
          <p14:tracePt t="33455" x="1800225" y="3009900"/>
          <p14:tracePt t="33485" x="1762125" y="3019425"/>
          <p14:tracePt t="33487" x="1752600" y="3019425"/>
          <p14:tracePt t="33502" x="1743075" y="3019425"/>
          <p14:tracePt t="33506" x="1738313" y="3024188"/>
          <p14:tracePt t="33526" x="1728788" y="3024188"/>
          <p14:tracePt t="34120" x="1733550" y="3024188"/>
          <p14:tracePt t="34216" x="1733550" y="3028950"/>
          <p14:tracePt t="34242" x="1738313" y="3028950"/>
          <p14:tracePt t="34278" x="1747838" y="3048000"/>
          <p14:tracePt t="34309" x="1757363" y="3071813"/>
          <p14:tracePt t="34338" x="1785938" y="3114675"/>
          <p14:tracePt t="34373" x="1795463" y="3124200"/>
          <p14:tracePt t="34418" x="1814513" y="3143250"/>
          <p14:tracePt t="34423" x="1828800" y="3162300"/>
          <p14:tracePt t="34457" x="1895475" y="3195638"/>
          <p14:tracePt t="34544" x="1938338" y="3162300"/>
          <p14:tracePt t="34549" x="1947863" y="3157538"/>
          <p14:tracePt t="34554" x="1952625" y="3152775"/>
          <p14:tracePt t="34571" x="1962150" y="3143250"/>
          <p14:tracePt t="34606" x="1966913" y="3128963"/>
          <p14:tracePt t="34666" x="1971675" y="3124200"/>
          <p14:tracePt t="34720" x="1971675" y="3105150"/>
          <p14:tracePt t="34750" x="1966913" y="3067050"/>
          <p14:tracePt t="34794" x="1962150" y="3062288"/>
          <p14:tracePt t="34879" x="1943100" y="3052763"/>
          <p14:tracePt t="34922" x="1919288" y="3052763"/>
          <p14:tracePt t="34939" x="1909763" y="3052763"/>
          <p14:tracePt t="34980" x="1905000" y="3052763"/>
          <p14:tracePt t="35043" x="1900238" y="3062288"/>
          <p14:tracePt t="35105" x="1900238" y="3067050"/>
          <p14:tracePt t="35153" x="1900238" y="3071813"/>
          <p14:tracePt t="35184" x="1900238" y="3086100"/>
          <p14:tracePt t="35215" x="1900238" y="3090863"/>
          <p14:tracePt t="35263" x="1909763" y="3095625"/>
          <p14:tracePt t="35293" x="1914525" y="3095625"/>
          <p14:tracePt t="35357" x="1919288" y="3100388"/>
          <p14:tracePt t="35825" x="1900238" y="3100388"/>
          <p14:tracePt t="35858" x="1881188" y="3100388"/>
          <p14:tracePt t="35908" x="1843088" y="3090863"/>
          <p14:tracePt t="35910" x="1833563" y="3090863"/>
          <p14:tracePt t="35982" x="1781175" y="3067050"/>
          <p14:tracePt t="35986" x="1771650" y="3062288"/>
          <p14:tracePt t="35997" x="1766888" y="3062288"/>
          <p14:tracePt t="36028" x="1766888" y="3057525"/>
          <p14:tracePt t="36197" x="1771650" y="3057525"/>
          <p14:tracePt t="36233" x="1804988" y="3057525"/>
          <p14:tracePt t="36259" x="1824038" y="3057525"/>
          <p14:tracePt t="36323" x="1838325" y="3057525"/>
          <p14:tracePt t="36863" x="1900238" y="3057525"/>
          <p14:tracePt t="36997" x="1905000" y="3057525"/>
          <p14:tracePt t="37339" x="1909763" y="3048000"/>
          <p14:tracePt t="37388" x="1914525" y="3038475"/>
          <p14:tracePt t="37419" x="1919288" y="3028950"/>
          <p14:tracePt t="37446" x="1924050" y="3019425"/>
          <p14:tracePt t="37562" x="1914525" y="3009900"/>
          <p14:tracePt t="37604" x="1905000" y="3005138"/>
          <p14:tracePt t="37608" x="1900238" y="3000375"/>
          <p14:tracePt t="37636" x="1876425" y="2986088"/>
          <p14:tracePt t="37654" x="1862138" y="2981325"/>
          <p14:tracePt t="37680" x="1847850" y="2981325"/>
          <p14:tracePt t="37687" x="1838325" y="2981325"/>
          <p14:tracePt t="37700" x="1838325" y="2976563"/>
          <p14:tracePt t="37727" x="1819275" y="2976563"/>
          <p14:tracePt t="37732" x="1814513" y="2976563"/>
          <p14:tracePt t="37735" x="1804988" y="2976563"/>
          <p14:tracePt t="37762" x="1790700" y="2976563"/>
          <p14:tracePt t="37812" x="1781175" y="2976563"/>
          <p14:tracePt t="37837" x="1771650" y="2981325"/>
          <p14:tracePt t="37841" x="1766888" y="2986088"/>
          <p14:tracePt t="37871" x="1752600" y="3005138"/>
          <p14:tracePt t="37875" x="1752600" y="3009900"/>
          <p14:tracePt t="37887" x="1752600" y="3014663"/>
          <p14:tracePt t="37892" x="1747838" y="3019425"/>
          <p14:tracePt t="37904" x="1747838" y="3038475"/>
          <p14:tracePt t="37950" x="1747838" y="3071813"/>
          <p14:tracePt t="37977" x="1747838" y="3086100"/>
          <p14:tracePt t="37983" x="1747838" y="3100388"/>
          <p14:tracePt t="38028" x="1838325" y="3171825"/>
          <p14:tracePt t="38060" x="1890713" y="3190875"/>
          <p14:tracePt t="38093" x="1928813" y="3190875"/>
          <p14:tracePt t="38119" x="1962150" y="3190875"/>
          <p14:tracePt t="38122" x="1971675" y="3186113"/>
          <p14:tracePt t="38136" x="1981200" y="3181350"/>
          <p14:tracePt t="38141" x="1990725" y="3181350"/>
          <p14:tracePt t="38174" x="2024063" y="3162300"/>
          <p14:tracePt t="38200" x="2033588" y="3157538"/>
          <p14:tracePt t="38259" x="2038350" y="3157538"/>
          <p14:tracePt t="38370" x="2062163" y="3157538"/>
          <p14:tracePt t="38401" x="2066925" y="3157538"/>
          <p14:tracePt t="38621" x="2057400" y="3186113"/>
          <p14:tracePt t="38651" x="2047875" y="3205163"/>
          <p14:tracePt t="38658" x="2047875" y="3209925"/>
          <p14:tracePt t="38682" x="2043113" y="3219450"/>
          <p14:tracePt t="38713" x="2033588" y="3238500"/>
          <p14:tracePt t="38763" x="2014538" y="3262313"/>
          <p14:tracePt t="38821" x="2014538" y="3267075"/>
          <p14:tracePt t="38855" x="2009775" y="3267075"/>
          <p14:tracePt t="40280" x="2009775" y="3295650"/>
          <p14:tracePt t="40284" x="2009775" y="3305175"/>
          <p14:tracePt t="40296" x="2009775" y="3319463"/>
          <p14:tracePt t="40324" x="2005013" y="3352800"/>
          <p14:tracePt t="40328" x="2005013" y="3362325"/>
          <p14:tracePt t="40340" x="2005013" y="3367088"/>
          <p14:tracePt t="40401" x="2005013" y="3405188"/>
          <p14:tracePt t="40405" x="2005013" y="3414713"/>
          <p14:tracePt t="40434" x="2005013" y="3438525"/>
          <p14:tracePt t="40444" x="2005013" y="3443288"/>
          <p14:tracePt t="40498" x="2005013" y="3471863"/>
          <p14:tracePt t="40500" x="2005013" y="3476625"/>
          <p14:tracePt t="40515" x="2005013" y="3486150"/>
          <p14:tracePt t="40558" x="2009775" y="3490913"/>
          <p14:tracePt t="40656" x="2009775" y="3505200"/>
          <p14:tracePt t="40658" x="2009775" y="3509963"/>
          <p14:tracePt t="40684" x="2014538" y="3533775"/>
          <p14:tracePt t="40690" x="2014538" y="3543300"/>
          <p14:tracePt t="40731" x="2014538" y="3614738"/>
          <p14:tracePt t="40736" x="2014538" y="3624263"/>
          <p14:tracePt t="40765" x="2014538" y="3662363"/>
          <p14:tracePt t="40794" x="2014538" y="3719513"/>
          <p14:tracePt t="40802" x="2014538" y="3738563"/>
          <p14:tracePt t="40848" x="2014538" y="3819525"/>
          <p14:tracePt t="40888" x="2014538" y="3871913"/>
          <p14:tracePt t="40891" x="2014538" y="3886200"/>
          <p14:tracePt t="40903" x="2014538" y="3905250"/>
          <p14:tracePt t="40934" x="2014538" y="3933825"/>
          <p14:tracePt t="40936" x="2014538" y="3943350"/>
          <p14:tracePt t="40952" x="2014538" y="3957638"/>
          <p14:tracePt t="40992" x="2014538" y="3981450"/>
          <p14:tracePt t="41025" x="2019300" y="4010025"/>
          <p14:tracePt t="41060" x="2043113" y="4148138"/>
          <p14:tracePt t="41064" x="2043113" y="4157663"/>
          <p14:tracePt t="41080" x="2047875" y="4171950"/>
          <p14:tracePt t="41087" x="2052638" y="4176713"/>
          <p14:tracePt t="41094" x="2052638" y="4186238"/>
          <p14:tracePt t="41108" x="2057400" y="4205288"/>
          <p14:tracePt t="41135" x="2057400" y="4229100"/>
          <p14:tracePt t="41140" x="2057400" y="4238625"/>
          <p14:tracePt t="41153" x="2057400" y="4243388"/>
          <p14:tracePt t="41430" x="2043113" y="4248150"/>
          <p14:tracePt t="41450" x="2024063" y="4248150"/>
          <p14:tracePt t="41487" x="1966913" y="4252913"/>
          <p14:tracePt t="41522" x="1924050" y="4252913"/>
          <p14:tracePt t="41561" x="1843088" y="4252913"/>
          <p14:tracePt t="41566" x="1833563" y="4252913"/>
          <p14:tracePt t="41580" x="1795463" y="4252913"/>
          <p14:tracePt t="41619" x="1743075" y="4252913"/>
          <p14:tracePt t="41626" x="1738313" y="4248150"/>
          <p14:tracePt t="41638" x="1733550" y="4248150"/>
          <p14:tracePt t="41682" x="1704975" y="4243388"/>
          <p14:tracePt t="41713" x="1685925" y="4243388"/>
          <p14:tracePt t="41749" x="1614488" y="4229100"/>
          <p14:tracePt t="41778" x="1581150" y="4229100"/>
          <p14:tracePt t="41804" x="1543050" y="4229100"/>
          <p14:tracePt t="41838" x="1409700" y="4229100"/>
          <p14:tracePt t="41875" x="1366838" y="4229100"/>
          <p14:tracePt t="42123" x="1357313" y="4229100"/>
          <p14:tracePt t="42169" x="1319213" y="4229100"/>
          <p14:tracePt t="42261" x="1295400" y="4229100"/>
          <p14:tracePt t="42267" x="1285875" y="4229100"/>
          <p14:tracePt t="42308" x="1281113" y="4229100"/>
          <p14:tracePt t="42357" x="1266825" y="4229100"/>
          <p14:tracePt t="42389" x="1247775" y="4229100"/>
          <p14:tracePt t="42765" x="1371600" y="4224338"/>
          <p14:tracePt t="42809" x="1576388" y="4224338"/>
          <p14:tracePt t="42813" x="1614488" y="4224338"/>
          <p14:tracePt t="42828" x="1681163" y="4224338"/>
          <p14:tracePt t="42860" x="1819275" y="4224338"/>
          <p14:tracePt t="42866" x="1847850" y="4224338"/>
          <p14:tracePt t="42871" x="1871663" y="4224338"/>
          <p14:tracePt t="42879" x="1900238" y="4224338"/>
          <p14:tracePt t="42923" x="2028825" y="4238625"/>
          <p14:tracePt t="42966" x="2114550" y="4238625"/>
          <p14:tracePt t="42970" x="2124075" y="4238625"/>
          <p14:tracePt t="42984" x="2133600" y="4238625"/>
          <p14:tracePt t="43014" x="2152650" y="4238625"/>
          <p14:tracePt t="43060" x="2262188" y="4248150"/>
          <p14:tracePt t="43094" x="2333625" y="4252913"/>
          <p14:tracePt t="43099" x="2338388" y="4252913"/>
          <p14:tracePt t="43104" x="2347913" y="4252913"/>
          <p14:tracePt t="43139" x="2409825" y="4262438"/>
          <p14:tracePt t="43141" x="2428875" y="4262438"/>
          <p14:tracePt t="43153" x="2447925" y="4262438"/>
          <p14:tracePt t="43173" x="2514600" y="4262438"/>
          <p14:tracePt t="43202" x="2566988" y="4262438"/>
          <p14:tracePt t="43227" x="2576513" y="4262438"/>
          <p14:tracePt t="43268" x="2609850" y="4262438"/>
          <p14:tracePt t="43295" x="2638425" y="4262438"/>
          <p14:tracePt t="43321" x="2657475" y="4262438"/>
          <p14:tracePt t="43385" x="2662238" y="4262438"/>
          <p14:tracePt t="43421" x="2719388" y="4262438"/>
          <p14:tracePt t="43670" x="2700338" y="4276725"/>
          <p14:tracePt t="43672" x="2690813" y="4281488"/>
          <p14:tracePt t="43702" x="2638425" y="4291013"/>
          <p14:tracePt t="43733" x="2595563" y="4291013"/>
          <p14:tracePt t="43736" x="2571750" y="4291013"/>
          <p14:tracePt t="43764" x="2481263" y="4291013"/>
          <p14:tracePt t="43789" x="2414588" y="4291013"/>
          <p14:tracePt t="43795" x="2376488" y="4291013"/>
          <p14:tracePt t="43809" x="2343150" y="4291013"/>
          <p14:tracePt t="43816" x="2305050" y="4291013"/>
          <p14:tracePt t="43825" x="2286000" y="4291013"/>
          <p14:tracePt t="43837" x="2262188" y="4291013"/>
          <p14:tracePt t="43842" x="2228850" y="4291013"/>
          <p14:tracePt t="43857" x="2166938" y="4291013"/>
          <p14:tracePt t="43860" x="2152650" y="4291013"/>
          <p14:tracePt t="43873" x="2128838" y="4291013"/>
          <p14:tracePt t="43877" x="2100263" y="4291013"/>
          <p14:tracePt t="43885" x="2085975" y="4291013"/>
          <p14:tracePt t="43897" x="2066925" y="4291013"/>
          <p14:tracePt t="43917" x="2024063" y="4291013"/>
          <p14:tracePt t="43920" x="2009775" y="4291013"/>
          <p14:tracePt t="43933" x="1990725" y="4291013"/>
          <p14:tracePt t="43936" x="1966913" y="4291013"/>
          <p14:tracePt t="43951" x="1938338" y="4291013"/>
          <p14:tracePt t="43978" x="1838325" y="4281488"/>
          <p14:tracePt t="44008" x="1733550" y="4271963"/>
          <p14:tracePt t="44013" x="1724025" y="4271963"/>
          <p14:tracePt t="44027" x="1681163" y="4271963"/>
          <p14:tracePt t="44056" x="1647825" y="4271963"/>
          <p14:tracePt t="44088" x="1547813" y="4271963"/>
          <p14:tracePt t="44093" x="1524000" y="4262438"/>
          <p14:tracePt t="44121" x="1495425" y="4262438"/>
          <p14:tracePt t="44125" x="1485900" y="4257675"/>
          <p14:tracePt t="44138" x="1471613" y="4257675"/>
          <p14:tracePt t="44155" x="1466850" y="4257675"/>
          <p14:tracePt t="44201" x="1428750" y="4248150"/>
          <p14:tracePt t="44233" x="1343025" y="4238625"/>
          <p14:tracePt t="44237" x="1333500" y="4233863"/>
          <p14:tracePt t="44250" x="1319213" y="4233863"/>
          <p14:tracePt t="44278" x="1304925" y="4233863"/>
          <p14:tracePt t="44480" x="1328738" y="4229100"/>
          <p14:tracePt t="44484" x="1338263" y="4224338"/>
          <p14:tracePt t="44499" x="1362075" y="4219575"/>
          <p14:tracePt t="44526" x="1409700" y="4214813"/>
          <p14:tracePt t="44531" x="1423988" y="4214813"/>
          <p14:tracePt t="44545" x="1481138" y="4214813"/>
          <p14:tracePt t="44574" x="1581150" y="4214813"/>
          <p14:tracePt t="44583" x="1595438" y="4214813"/>
          <p14:tracePt t="44621" x="1709738" y="4214813"/>
          <p14:tracePt t="44653" x="1838325" y="4214813"/>
          <p14:tracePt t="44657" x="1857375" y="4214813"/>
          <p14:tracePt t="44666" x="1885950" y="4214813"/>
          <p14:tracePt t="44682" x="1924050" y="4214813"/>
          <p14:tracePt t="44686" x="1943100" y="4214813"/>
          <p14:tracePt t="44705" x="1976438" y="4214813"/>
          <p14:tracePt t="44735" x="2047875" y="4219575"/>
          <p14:tracePt t="44767" x="2133600" y="4219575"/>
          <p14:tracePt t="44769" x="2152650" y="4224338"/>
          <p14:tracePt t="44811" x="2224088" y="4229100"/>
          <p14:tracePt t="44815" x="2238375" y="4229100"/>
          <p14:tracePt t="44844" x="2343150" y="4238625"/>
          <p14:tracePt t="44876" x="2486025" y="4248150"/>
          <p14:tracePt t="44903" x="2547938" y="4248150"/>
          <p14:tracePt t="44935" x="2595563" y="4248150"/>
          <p14:tracePt t="44983" x="2676525" y="4252913"/>
          <p14:tracePt t="44985" x="2700338" y="4252913"/>
          <p14:tracePt t="45000" x="2743200" y="4252913"/>
          <p14:tracePt t="45044" x="2790825" y="4252913"/>
          <p14:tracePt t="45124" x="2843213" y="4252913"/>
          <p14:tracePt t="45153" x="2876550" y="4252913"/>
          <p14:tracePt t="45262" x="2943225" y="4252913"/>
          <p14:tracePt t="45293" x="2976563" y="4252913"/>
          <p14:tracePt t="45514" x="2990850" y="4252913"/>
          <p14:tracePt t="45544" x="2995613" y="4252913"/>
          <p14:tracePt t="45594" x="3038475" y="4252913"/>
          <p14:tracePt t="45643" x="3090863" y="4248150"/>
          <p14:tracePt t="45675" x="3100388" y="4248150"/>
          <p14:tracePt t="45701" x="3114675" y="4248150"/>
          <p14:tracePt t="45764" x="3128963" y="4248150"/>
          <p14:tracePt t="45838" x="3181350" y="4248150"/>
          <p14:tracePt t="45842" x="3190875" y="4248150"/>
          <p14:tracePt t="45958" x="3205163" y="4248150"/>
          <p14:tracePt t="47191" x="3167063" y="4248150"/>
          <p14:tracePt t="47198" x="3152775" y="4248150"/>
          <p14:tracePt t="47210" x="3138488" y="4248150"/>
          <p14:tracePt t="47244" x="3076575" y="4252913"/>
          <p14:tracePt t="47248" x="3067050" y="4252913"/>
          <p14:tracePt t="47252" x="3052763" y="4252913"/>
          <p14:tracePt t="47276" x="3000375" y="4252913"/>
          <p14:tracePt t="47280" x="2986088" y="4252913"/>
          <p14:tracePt t="47325" x="2876550" y="4252913"/>
          <p14:tracePt t="47329" x="2871788" y="4252913"/>
          <p14:tracePt t="47359" x="2819400" y="4252913"/>
          <p14:tracePt t="47362" x="2805113" y="4252913"/>
          <p14:tracePt t="47374" x="2786063" y="4252913"/>
          <p14:tracePt t="47401" x="2690813" y="4252913"/>
          <p14:tracePt t="47434" x="2576513" y="4252913"/>
          <p14:tracePt t="47449" x="2524125" y="4252913"/>
          <p14:tracePt t="47482" x="2414588" y="4248150"/>
          <p14:tracePt t="47513" x="2319338" y="4243388"/>
          <p14:tracePt t="47543" x="2209800" y="4238625"/>
          <p14:tracePt t="47550" x="2190750" y="4238625"/>
          <p14:tracePt t="47562" x="2162175" y="4238625"/>
          <p14:tracePt t="47564" x="2143125" y="4238625"/>
          <p14:tracePt t="47578" x="2124075" y="4238625"/>
          <p14:tracePt t="47579" x="2105025" y="4238625"/>
          <p14:tracePt t="47592" x="2085975" y="4238625"/>
          <p14:tracePt t="47596" x="2071688" y="4238625"/>
          <p14:tracePt t="47609" x="2057400" y="4238625"/>
          <p14:tracePt t="47613" x="2043113" y="4238625"/>
          <p14:tracePt t="47638" x="1990725" y="4238625"/>
          <p14:tracePt t="47642" x="1966913" y="4238625"/>
          <p14:tracePt t="47653" x="1947863" y="4238625"/>
          <p14:tracePt t="47658" x="1938338" y="4238625"/>
          <p14:tracePt t="47668" x="1924050" y="4238625"/>
          <p14:tracePt t="47672" x="1905000" y="4238625"/>
          <p14:tracePt t="47713" x="1876425" y="4233863"/>
          <p14:tracePt t="47716" x="1871663" y="4233863"/>
          <p14:tracePt t="47728" x="1852613" y="4229100"/>
          <p14:tracePt t="47732" x="1833563" y="4229100"/>
          <p14:tracePt t="47745" x="1785938" y="4219575"/>
          <p14:tracePt t="47779" x="1709738" y="4205288"/>
          <p14:tracePt t="47809" x="1695450" y="4200525"/>
          <p14:tracePt t="47887" x="1633538" y="4195763"/>
          <p14:tracePt t="47921" x="1628775" y="4195763"/>
          <p14:tracePt t="48276" x="1633538" y="4195763"/>
          <p14:tracePt t="48313" x="1652588" y="4195763"/>
          <p14:tracePt t="48341" x="1671638" y="4195763"/>
          <p14:tracePt t="48386" x="1676400" y="4195763"/>
          <p14:tracePt t="48500" x="1719263" y="4195763"/>
          <p14:tracePt t="48524" x="1733550" y="4195763"/>
          <p14:tracePt t="48529" x="1743075" y="4195763"/>
          <p14:tracePt t="48542" x="1762125" y="4195763"/>
          <p14:tracePt t="48550" x="1766888" y="4195763"/>
          <p14:tracePt t="48589" x="1843088" y="4195763"/>
          <p14:tracePt t="48592" x="1857375" y="4195763"/>
          <p14:tracePt t="48607" x="1866900" y="4195763"/>
          <p14:tracePt t="48854" x="1881188" y="4195763"/>
          <p14:tracePt t="48891" x="1895475" y="4195763"/>
          <p14:tracePt t="48977" x="1914525" y="4191000"/>
          <p14:tracePt t="49015" x="1928813" y="4191000"/>
          <p14:tracePt t="49156" x="1933575" y="4191000"/>
          <p14:tracePt t="49295" x="1957388" y="4191000"/>
          <p14:tracePt t="49346" x="1990725" y="4191000"/>
          <p14:tracePt t="49370" x="2024063" y="4191000"/>
          <p14:tracePt t="49372" x="2033588" y="4191000"/>
          <p14:tracePt t="49386" x="2043113" y="4191000"/>
          <p14:tracePt t="49391" x="2047875" y="4191000"/>
          <p14:tracePt t="49416" x="2052638" y="4191000"/>
          <p14:tracePt t="49462" x="2081213" y="4191000"/>
          <p14:tracePt t="49499" x="2109788" y="4191000"/>
          <p14:tracePt t="49572" x="2133600" y="4191000"/>
          <p14:tracePt t="49626" x="2143125" y="4191000"/>
          <p14:tracePt t="49701" x="2147888" y="4191000"/>
          <p14:tracePt t="49742" x="2195513" y="4191000"/>
          <p14:tracePt t="49761" x="2219325" y="4191000"/>
          <p14:tracePt t="49765" x="2238375" y="4191000"/>
          <p14:tracePt t="49778" x="2271713" y="4191000"/>
          <p14:tracePt t="49805" x="2314575" y="4191000"/>
          <p14:tracePt t="49820" x="2333625" y="4191000"/>
          <p14:tracePt t="49825" x="2347913" y="4191000"/>
          <p14:tracePt t="49843" x="2366963" y="4191000"/>
          <p14:tracePt t="49845" x="2381250" y="4191000"/>
          <p14:tracePt t="49858" x="2405063" y="4191000"/>
          <p14:tracePt t="49860" x="2424113" y="4191000"/>
          <p14:tracePt t="49873" x="2438400" y="4191000"/>
          <p14:tracePt t="49875" x="2457450" y="4191000"/>
          <p14:tracePt t="49887" x="2476500" y="4191000"/>
          <p14:tracePt t="49918" x="2505075" y="4191000"/>
          <p14:tracePt t="49982" x="2605088" y="4205288"/>
          <p14:tracePt t="50013" x="2686050" y="4214813"/>
          <p14:tracePt t="50018" x="2690813" y="4214813"/>
          <p14:tracePt t="50060" x="2700338" y="4214813"/>
          <p14:tracePt t="50107" x="2719388" y="4214813"/>
          <p14:tracePt t="50110" x="2733675" y="4214813"/>
          <p14:tracePt t="50126" x="2752725" y="4214813"/>
          <p14:tracePt t="50153" x="2762250" y="4214813"/>
          <p14:tracePt t="50276" x="2776538" y="4214813"/>
          <p14:tracePt t="50307" x="2786063" y="4214813"/>
          <p14:tracePt t="50354" x="2800350" y="4214813"/>
          <p14:tracePt t="50388" x="2814638" y="4214813"/>
          <p14:tracePt t="50432" x="2819400" y="4214813"/>
          <p14:tracePt t="50480" x="2852738" y="4214813"/>
          <p14:tracePt t="50483" x="2857500" y="4214813"/>
          <p14:tracePt t="50532" x="2871788" y="4214813"/>
          <p14:tracePt t="51764" x="2928938" y="4219575"/>
          <p14:tracePt t="51768" x="2957513" y="4229100"/>
          <p14:tracePt t="51798" x="3071813" y="4243388"/>
          <p14:tracePt t="51828" x="3152775" y="4243388"/>
          <p14:tracePt t="51861" x="3224213" y="4243388"/>
          <p14:tracePt t="51865" x="3248025" y="4243388"/>
          <p14:tracePt t="51903" x="3348038" y="4238625"/>
          <p14:tracePt t="51909" x="3362325" y="4238625"/>
          <p14:tracePt t="51927" x="3376613" y="4238625"/>
          <p14:tracePt t="51933" x="3381375" y="4238625"/>
          <p14:tracePt t="52213" x="3371850" y="4238625"/>
          <p14:tracePt t="52280" x="3333750" y="4238625"/>
          <p14:tracePt t="52344" x="3228975" y="4238625"/>
          <p14:tracePt t="52390" x="3214688" y="4238625"/>
          <p14:tracePt t="52438" x="3181350" y="4238625"/>
          <p14:tracePt t="52440" x="3171825" y="4238625"/>
          <p14:tracePt t="52467" x="3162300" y="4238625"/>
          <p14:tracePt t="52559" x="3071813" y="4238625"/>
          <p14:tracePt t="52563" x="3067050" y="4238625"/>
          <p14:tracePt t="52779" x="3067050" y="4229100"/>
          <p14:tracePt t="52838" x="3067050" y="4214813"/>
          <p14:tracePt t="52954" x="3067050" y="4210050"/>
          <p14:tracePt t="53012" x="3067050" y="4205288"/>
          <p14:tracePt t="53058" x="3067050" y="4200525"/>
          <p14:tracePt t="53138" x="3076575" y="4186238"/>
          <p14:tracePt t="53270" x="3081338" y="4176713"/>
          <p14:tracePt t="53354" x="3086100" y="4176713"/>
          <p14:tracePt t="53402" x="3086100" y="4171950"/>
          <p14:tracePt t="53451" x="3090863" y="4171950"/>
          <p14:tracePt t="53529" x="3095625" y="4171950"/>
          <p14:tracePt t="53611" x="3100388" y="4171950"/>
          <p14:tracePt t="53720" x="3128963" y="4176713"/>
          <p14:tracePt t="53764" x="3133725" y="4176713"/>
          <p14:tracePt t="53812" x="3138488" y="4191000"/>
          <p14:tracePt t="53839" x="3143250" y="4200525"/>
          <p14:tracePt t="53892" x="3148013" y="4219575"/>
          <p14:tracePt t="53938" x="3148013" y="4233863"/>
          <p14:tracePt t="53955" x="3148013" y="4243388"/>
          <p14:tracePt t="53998" x="3148013" y="4262438"/>
          <p14:tracePt t="54029" x="3148013" y="4281488"/>
          <p14:tracePt t="54061" x="3148013" y="4300538"/>
          <p14:tracePt t="54104" x="3148013" y="4324350"/>
          <p14:tracePt t="54108" x="3148013" y="4333875"/>
          <p14:tracePt t="54154" x="3148013" y="4338638"/>
          <p14:tracePt t="54185" x="3143250" y="4352925"/>
          <p14:tracePt t="54214" x="3138488" y="4352925"/>
          <p14:tracePt t="54439" x="3138488" y="4343400"/>
          <p14:tracePt t="54464" x="3138488" y="4338638"/>
          <p14:tracePt t="54509" x="3138488" y="4319588"/>
          <p14:tracePt t="54547" x="3138488" y="4300538"/>
          <p14:tracePt t="54552" x="3138488" y="4291013"/>
          <p14:tracePt t="54606" x="3152775" y="4271963"/>
          <p14:tracePt t="54611" x="3157538" y="4262438"/>
          <p14:tracePt t="54626" x="3167063" y="4252913"/>
          <p14:tracePt t="54651" x="3171825" y="4243388"/>
          <p14:tracePt t="54684" x="3186113" y="4233863"/>
          <p14:tracePt t="54748" x="3195638" y="4229100"/>
          <p14:tracePt t="54799" x="3205163" y="4224338"/>
          <p14:tracePt t="54885" x="3205163" y="4219575"/>
          <p14:tracePt t="54916" x="3214688" y="4219575"/>
          <p14:tracePt t="54952" x="3219450" y="4214813"/>
          <p14:tracePt t="54982" x="3228975" y="4214813"/>
          <p14:tracePt t="55121" x="3238500" y="4210050"/>
          <p14:tracePt t="55142" x="3248025" y="4205288"/>
          <p14:tracePt t="55171" x="3262313" y="4200525"/>
          <p14:tracePt t="55216" x="3314700" y="4195763"/>
          <p14:tracePt t="55261" x="3405188" y="4195763"/>
          <p14:tracePt t="55268" x="3424238" y="4195763"/>
          <p14:tracePt t="55282" x="3438525" y="4195763"/>
          <p14:tracePt t="55321" x="3452813" y="4195763"/>
          <p14:tracePt t="55369" x="3543300" y="4195763"/>
          <p14:tracePt t="55403" x="3638550" y="4195763"/>
          <p14:tracePt t="55434" x="3643313" y="4195763"/>
          <p14:tracePt t="56219" x="3705225" y="4186238"/>
          <p14:tracePt t="56224" x="3733800" y="4186238"/>
          <p14:tracePt t="56231" x="3743325" y="4186238"/>
          <p14:tracePt t="56251" x="3795713" y="4186238"/>
          <p14:tracePt t="56300" x="3895725" y="4200525"/>
          <p14:tracePt t="56912" x="4238625" y="4248150"/>
          <p14:tracePt t="57372" x="4262438" y="4248150"/>
          <p14:tracePt t="57652" x="4243388" y="4248150"/>
          <p14:tracePt t="57684" x="4238625" y="4248150"/>
          <p14:tracePt t="57726" x="4229100" y="4248150"/>
          <p14:tracePt t="57731" x="4224338" y="4248150"/>
          <p14:tracePt t="57785" x="4148138" y="4243388"/>
          <p14:tracePt t="57792" x="4143375" y="4243388"/>
          <p14:tracePt t="57826" x="4114800" y="4243388"/>
          <p14:tracePt t="57833" x="4110038" y="4238625"/>
          <p14:tracePt t="57869" x="4090988" y="4238625"/>
          <p14:tracePt t="57873" x="4076700" y="4233863"/>
          <p14:tracePt t="57891" x="4038600" y="4229100"/>
          <p14:tracePt t="57893" x="4024313" y="4224338"/>
          <p14:tracePt t="57900" x="4010025" y="4219575"/>
          <p14:tracePt t="57916" x="4000500" y="4219575"/>
          <p14:tracePt t="57948" x="3990975" y="4219575"/>
          <p14:tracePt t="58000" x="3852863" y="4214813"/>
          <p14:tracePt t="58043" x="3733800" y="4205288"/>
          <p14:tracePt t="58046" x="3724275" y="4205288"/>
          <p14:tracePt t="58077" x="3700463" y="4205288"/>
          <p14:tracePt t="58081" x="3690938" y="4205288"/>
          <p14:tracePt t="58104" x="3629025" y="4205288"/>
          <p14:tracePt t="58112" x="3614738" y="4205288"/>
          <p14:tracePt t="58140" x="3533775" y="4205288"/>
          <p14:tracePt t="58158" x="3509963" y="4205288"/>
          <p14:tracePt t="58203" x="3429000" y="4205288"/>
          <p14:tracePt t="58234" x="3419475" y="4205288"/>
          <p14:tracePt t="58278" x="3371850" y="4205288"/>
          <p14:tracePt t="58314" x="3314700" y="4205288"/>
          <p14:tracePt t="58347" x="3286125" y="4205288"/>
          <p14:tracePt t="58390" x="3267075" y="4205288"/>
          <p14:tracePt t="58435" x="3238500" y="4210050"/>
          <p14:tracePt t="58442" x="3228975" y="4210050"/>
          <p14:tracePt t="58479" x="3224213" y="4210050"/>
          <p14:tracePt t="58548" x="3195638" y="4214813"/>
          <p14:tracePt t="58659" x="3195638" y="4219575"/>
          <p14:tracePt t="58779" x="3171825" y="4219575"/>
          <p14:tracePt t="58825" x="3167063" y="4219575"/>
          <p14:tracePt t="58901" x="3162300" y="4219575"/>
          <p14:tracePt t="58949" x="3157538" y="4224338"/>
          <p14:tracePt t="59029" x="3124200" y="4229100"/>
          <p14:tracePt t="61294" x="3095625" y="4333875"/>
          <p14:tracePt t="61326" x="3076575" y="4367213"/>
          <p14:tracePt t="61330" x="3067050" y="4381500"/>
          <p14:tracePt t="61357" x="3048000" y="4400550"/>
          <p14:tracePt t="61360" x="3043238" y="4405313"/>
          <p14:tracePt t="61392" x="3014663" y="4457700"/>
          <p14:tracePt t="61395" x="3005138" y="4471988"/>
          <p14:tracePt t="61416" x="2986088" y="4510088"/>
          <p14:tracePt t="61421" x="2976563" y="4524375"/>
          <p14:tracePt t="61450" x="2928938" y="4619625"/>
          <p14:tracePt t="61456" x="2919413" y="4638675"/>
          <p14:tracePt t="61583" x="2752725" y="4895850"/>
          <p14:tracePt t="61592" x="2743200" y="4905375"/>
          <p14:tracePt t="61605" x="2738438" y="4910138"/>
          <p14:tracePt t="61607" x="2728913" y="4924425"/>
          <p14:tracePt t="61625" x="2709863" y="4943475"/>
          <p14:tracePt t="61628" x="2700338" y="4953000"/>
          <p14:tracePt t="61661" x="2662238" y="4981575"/>
          <p14:tracePt t="61699" x="2638425" y="4995863"/>
          <p14:tracePt t="61766" x="2586038" y="5029200"/>
          <p14:tracePt t="61812" x="2486025" y="5157788"/>
          <p14:tracePt t="61858" x="2424113" y="5224463"/>
          <p14:tracePt t="61862" x="2414588" y="5238750"/>
          <p14:tracePt t="61876" x="2390775" y="5267325"/>
          <p14:tracePt t="61908" x="2343150" y="5319713"/>
          <p14:tracePt t="61953" x="2271713" y="5395913"/>
          <p14:tracePt t="61982" x="2219325" y="5448300"/>
          <p14:tracePt t="62027" x="2166938" y="5500688"/>
          <p14:tracePt t="62075" x="2109788" y="5548313"/>
          <p14:tracePt t="62079" x="2090738" y="5557838"/>
          <p14:tracePt t="62094" x="2062163" y="5567363"/>
          <p14:tracePt t="62127" x="1995488" y="5591175"/>
          <p14:tracePt t="62158" x="1947863" y="5605463"/>
          <p14:tracePt t="62160" x="1938338" y="5610225"/>
          <p14:tracePt t="62222" x="1814513" y="5634038"/>
          <p14:tracePt t="62245" x="1762125" y="5638800"/>
          <p14:tracePt t="62252" x="1738313" y="5638800"/>
          <p14:tracePt t="62330" x="1671638" y="5643563"/>
          <p14:tracePt t="62391" x="1533525" y="5643563"/>
          <p14:tracePt t="62394" x="1514475" y="5643563"/>
          <p14:tracePt t="62417" x="1481138" y="5643563"/>
          <p14:tracePt t="62454" x="1433513" y="5638800"/>
          <p14:tracePt t="62497" x="1362075" y="5638800"/>
          <p14:tracePt t="62513" x="1323975" y="5634038"/>
          <p14:tracePt t="62520" x="1314450" y="5634038"/>
          <p14:tracePt t="62549" x="1285875" y="5629275"/>
          <p14:tracePt t="62592" x="1233488" y="5629275"/>
          <p14:tracePt t="62625" x="1157288" y="5629275"/>
          <p14:tracePt t="62667" x="1128713" y="5624513"/>
          <p14:tracePt t="62689" x="1114425" y="5624513"/>
          <p14:tracePt t="62716" x="1095375" y="5624513"/>
          <p14:tracePt t="62776" x="1085850" y="5624513"/>
          <p14:tracePt t="62815" x="1042988" y="5624513"/>
          <p14:tracePt t="62863" x="976313" y="5624513"/>
          <p14:tracePt t="62866" x="966788" y="5624513"/>
          <p14:tracePt t="62902" x="942975" y="5624513"/>
          <p14:tracePt t="62906" x="933450" y="5624513"/>
          <p14:tracePt t="62940" x="857250" y="5634038"/>
          <p14:tracePt t="62966" x="819150" y="5643563"/>
          <p14:tracePt t="62996" x="809625" y="5643563"/>
          <p14:tracePt t="63273" x="814388" y="5648325"/>
          <p14:tracePt t="63312" x="866775" y="5662613"/>
          <p14:tracePt t="63358" x="895350" y="5662613"/>
          <p14:tracePt t="63403" x="976313" y="5662613"/>
          <p14:tracePt t="63405" x="1000125" y="5662613"/>
          <p14:tracePt t="63424" x="1028700" y="5662613"/>
          <p14:tracePt t="63429" x="1038225" y="5662613"/>
          <p14:tracePt t="63435" x="1047750" y="5667375"/>
          <p14:tracePt t="63524" x="1100138" y="5672138"/>
          <p14:tracePt t="63529" x="1128713" y="5672138"/>
          <p14:tracePt t="63562" x="1195388" y="5676900"/>
          <p14:tracePt t="63565" x="1204913" y="5676900"/>
          <p14:tracePt t="63597" x="1223963" y="5676900"/>
          <p14:tracePt t="63638" x="1266825" y="5676900"/>
          <p14:tracePt t="63646" x="1281113" y="5676900"/>
          <p14:tracePt t="63670" x="1323975" y="5676900"/>
          <p14:tracePt t="63714" x="1338263" y="5676900"/>
          <p14:tracePt t="63780" x="1428750" y="5676900"/>
          <p14:tracePt t="63811" x="1481138" y="5676900"/>
          <p14:tracePt t="63844" x="1509713" y="5676900"/>
          <p14:tracePt t="63893" x="1557338" y="5676900"/>
          <p14:tracePt t="63934" x="1614488" y="5676900"/>
          <p14:tracePt t="63964" x="1628775" y="5676900"/>
          <p14:tracePt t="64029" x="1666875" y="5676900"/>
          <p14:tracePt t="64063" x="1676400" y="5676900"/>
          <p14:tracePt t="64134" x="1704975" y="5676900"/>
          <p14:tracePt t="64157" x="1714500" y="5672138"/>
          <p14:tracePt t="65014" x="1714500" y="5662613"/>
          <p14:tracePt t="65095" x="1719263" y="5634038"/>
          <p14:tracePt t="65123" x="1724025" y="5600700"/>
          <p14:tracePt t="65156" x="1738313" y="5543550"/>
          <p14:tracePt t="65167" x="1738313" y="5519738"/>
          <p14:tracePt t="65201" x="1757363" y="5424488"/>
          <p14:tracePt t="65243" x="1785938" y="5276850"/>
          <p14:tracePt t="65246" x="1790700" y="5253038"/>
          <p14:tracePt t="65261" x="1814513" y="5162550"/>
          <p14:tracePt t="65295" x="1876425" y="4933950"/>
          <p14:tracePt t="65322" x="1919288" y="4791075"/>
          <p14:tracePt t="65354" x="1962150" y="4614863"/>
          <p14:tracePt t="65356" x="1966913" y="4562475"/>
          <p14:tracePt t="65392" x="1995488" y="4429125"/>
          <p14:tracePt t="65395" x="2000250" y="4395788"/>
          <p14:tracePt t="65432" x="2019300" y="4257675"/>
          <p14:tracePt t="65454" x="2024063" y="4224338"/>
          <p14:tracePt t="65486" x="2028825" y="4143375"/>
          <p14:tracePt t="65518" x="2038350" y="4076700"/>
          <p14:tracePt t="65523" x="2038350" y="4062413"/>
          <p14:tracePt t="65582" x="2033588" y="4000500"/>
          <p14:tracePt t="65635" x="1976438" y="3781425"/>
          <p14:tracePt t="65642" x="1971675" y="3762375"/>
          <p14:tracePt t="65656" x="1952625" y="3719513"/>
          <p14:tracePt t="65673" x="1938338" y="3667125"/>
          <p14:tracePt t="65689" x="1909763" y="3614738"/>
          <p14:tracePt t="65728" x="1857375" y="3495675"/>
          <p14:tracePt t="65733" x="1847850" y="3471863"/>
          <p14:tracePt t="65748" x="1828800" y="3433763"/>
          <p14:tracePt t="65779" x="1785938" y="3367088"/>
          <p14:tracePt t="65813" x="1766888" y="3333750"/>
          <p14:tracePt t="65857" x="1757363" y="3314700"/>
          <p14:tracePt t="66125" x="1757363" y="3309938"/>
          <p14:tracePt t="66154" x="1757363" y="3305175"/>
          <p14:tracePt t="66199" x="1757363" y="3300413"/>
          <p14:tracePt t="66232" x="1757363" y="3295650"/>
          <p14:tracePt t="66917" x="2324100" y="3262313"/>
          <p14:tracePt t="66938" x="2333625" y="3262313"/>
          <p14:tracePt t="66940" x="2338388" y="3262313"/>
          <p14:tracePt t="66947" x="2347913" y="3262313"/>
          <p14:tracePt t="66962" x="2366963" y="3262313"/>
          <p14:tracePt t="67000" x="2414588" y="3262313"/>
          <p14:tracePt t="67044" x="2486025" y="3276600"/>
          <p14:tracePt t="67076" x="2514600" y="3281363"/>
          <p14:tracePt t="67103" x="2519363" y="3281363"/>
          <p14:tracePt t="67193" x="2524125" y="3286125"/>
          <p14:tracePt t="67245" x="2528888" y="3328988"/>
          <p14:tracePt t="67248" x="2528888" y="3338513"/>
          <p14:tracePt t="67277" x="2533650" y="3371850"/>
          <p14:tracePt t="67308" x="2533650" y="3448050"/>
          <p14:tracePt t="67315" x="2533650" y="3462338"/>
          <p14:tracePt t="67344" x="2524125" y="3562350"/>
          <p14:tracePt t="67372" x="2514600" y="3633788"/>
          <p14:tracePt t="67375" x="2509838" y="3667125"/>
          <p14:tracePt t="67387" x="2505075" y="3686175"/>
          <p14:tracePt t="67389" x="2495550" y="3709988"/>
          <p14:tracePt t="67416" x="2490788" y="3762375"/>
          <p14:tracePt t="67419" x="2486025" y="3786188"/>
          <p14:tracePt t="67433" x="2476500" y="3848100"/>
          <p14:tracePt t="67464" x="2447925" y="3990975"/>
          <p14:tracePt t="67494" x="2424113" y="4119563"/>
          <p14:tracePt t="67501" x="2419350" y="4143375"/>
          <p14:tracePt t="67512" x="2414588" y="4157663"/>
          <p14:tracePt t="67539" x="2376488" y="4257675"/>
          <p14:tracePt t="67547" x="2376488" y="4281488"/>
          <p14:tracePt t="67560" x="2357438" y="4333875"/>
          <p14:tracePt t="67594" x="2314575" y="4467225"/>
          <p14:tracePt t="67619" x="2266950" y="4576763"/>
          <p14:tracePt t="67624" x="2257425" y="4614863"/>
          <p14:tracePt t="67628" x="2247900" y="4657725"/>
          <p14:tracePt t="67640" x="2224088" y="4710113"/>
          <p14:tracePt t="67642" x="2209800" y="4757738"/>
          <p14:tracePt t="67655" x="2185988" y="4829175"/>
          <p14:tracePt t="67671" x="2152650" y="4929188"/>
          <p14:tracePt t="67698" x="2071688" y="5129213"/>
          <p14:tracePt t="67735" x="2019300" y="5272088"/>
          <p14:tracePt t="67761" x="1990725" y="5357813"/>
          <p14:tracePt t="67762" x="1976438" y="5395913"/>
          <p14:tracePt t="67776" x="1966913" y="5419725"/>
          <p14:tracePt t="67779" x="1962150" y="5434013"/>
          <p14:tracePt t="67793" x="1938338" y="5481638"/>
          <p14:tracePt t="67829" x="1924050" y="5514975"/>
          <p14:tracePt t="67883" x="1919288" y="5519738"/>
          <p14:tracePt t="68030" x="1914525" y="5538788"/>
          <p14:tracePt t="68311" x="1914525" y="5557838"/>
          <p14:tracePt t="68340" x="1905000" y="5586413"/>
          <p14:tracePt t="68344" x="1905000" y="5591175"/>
          <p14:tracePt t="68376" x="1900238" y="5610225"/>
          <p14:tracePt t="68414" x="1900238" y="5614988"/>
          <p14:tracePt t="68457" x="1895475" y="5691188"/>
          <p14:tracePt t="68488" x="1890713" y="5724525"/>
          <p14:tracePt t="68490" x="1890713" y="5729288"/>
          <p14:tracePt t="68529" x="1890713" y="5738813"/>
          <p14:tracePt t="69060" x="1890713" y="5724525"/>
          <p14:tracePt t="69090" x="1900238" y="5715000"/>
          <p14:tracePt t="69199" x="1905000" y="5710238"/>
          <p14:tracePt t="69231" x="1905000" y="5705475"/>
          <p14:tracePt t="69293" x="1905000" y="5700713"/>
          <p14:tracePt t="69328" x="1914525" y="5691188"/>
          <p14:tracePt t="69385" x="1919288" y="5686425"/>
          <p14:tracePt t="69438" x="1933575" y="5672138"/>
          <p14:tracePt t="69473" x="1957388" y="5653088"/>
          <p14:tracePt t="69547" x="1981200" y="5653088"/>
          <p14:tracePt t="69577" x="1990725" y="5648325"/>
          <p14:tracePt t="69606" x="1995488" y="5648325"/>
          <p14:tracePt t="70249" x="1995488" y="5619750"/>
          <p14:tracePt t="70276" x="1985963" y="5567363"/>
          <p14:tracePt t="70311" x="1947863" y="5491163"/>
          <p14:tracePt t="70314" x="1938338" y="5467350"/>
          <p14:tracePt t="70328" x="1900238" y="5410200"/>
          <p14:tracePt t="70361" x="1819275" y="5276850"/>
          <p14:tracePt t="70393" x="1752600" y="5153025"/>
          <p14:tracePt t="70398" x="1743075" y="5119688"/>
          <p14:tracePt t="70417" x="1724025" y="5067300"/>
          <p14:tracePt t="70420" x="1709738" y="5043488"/>
          <p14:tracePt t="70438" x="1685925" y="4986338"/>
          <p14:tracePt t="70467" x="1643063" y="4857750"/>
          <p14:tracePt t="70497" x="1619250" y="4743450"/>
          <p14:tracePt t="70535" x="1604963" y="4605338"/>
          <p14:tracePt t="70572" x="1604963" y="4467225"/>
          <p14:tracePt t="70576" x="1604963" y="4448175"/>
          <p14:tracePt t="70592" x="1604963" y="4391025"/>
          <p14:tracePt t="70625" x="1604963" y="4291013"/>
          <p14:tracePt t="70656" x="1619250" y="4167188"/>
          <p14:tracePt t="70658" x="1624013" y="4138613"/>
          <p14:tracePt t="70716" x="1666875" y="3938588"/>
          <p14:tracePt t="70718" x="1671638" y="3910013"/>
          <p14:tracePt t="70731" x="1676400" y="3895725"/>
          <p14:tracePt t="70733" x="1690688" y="3862388"/>
          <p14:tracePt t="70766" x="1719263" y="3781425"/>
          <p14:tracePt t="70802" x="1762125" y="3671888"/>
          <p14:tracePt t="70841" x="1814513" y="3581400"/>
          <p14:tracePt t="70846" x="1833563" y="3557588"/>
          <p14:tracePt t="70906" x="1919288" y="3467100"/>
          <p14:tracePt t="70949" x="1971675" y="3438525"/>
          <p14:tracePt t="71015" x="2095500" y="3381375"/>
          <p14:tracePt t="71045" x="2162175" y="3376613"/>
          <p14:tracePt t="71048" x="2286000" y="3395663"/>
          <p14:tracePt t="71063" x="2347913" y="3409950"/>
          <p14:tracePt t="71107" x="2409825" y="3419475"/>
          <p14:tracePt t="71112" x="2419350" y="3419475"/>
          <p14:tracePt t="71127" x="2433638" y="3429000"/>
          <p14:tracePt t="71152" x="2500313" y="3452813"/>
          <p14:tracePt t="71154" x="2543175" y="3471863"/>
          <p14:tracePt t="71200" x="2767013" y="3533775"/>
          <p14:tracePt t="71206" x="2776538" y="3533775"/>
          <p14:tracePt t="71212" x="2776538" y="3538538"/>
          <p14:tracePt t="71285" x="2986088" y="3671888"/>
          <p14:tracePt t="71289" x="3038475" y="3700463"/>
          <p14:tracePt t="71327" x="3152775" y="3781425"/>
          <p14:tracePt t="71334" x="3157538" y="3786188"/>
          <p14:tracePt t="71367" x="3171825" y="3829050"/>
          <p14:tracePt t="71399" x="3200400" y="3914775"/>
          <p14:tracePt t="71403" x="3219450" y="3933825"/>
          <p14:tracePt t="71451" x="3238500" y="4014788"/>
          <p14:tracePt t="71453" x="3243263" y="4024313"/>
          <p14:tracePt t="71466" x="3243263" y="4033838"/>
          <p14:tracePt t="71468" x="3243263" y="4048125"/>
          <p14:tracePt t="71483" x="3243263" y="4086225"/>
          <p14:tracePt t="71511" x="3243263" y="4157663"/>
          <p14:tracePt t="71514" x="3243263" y="4186238"/>
          <p14:tracePt t="71530" x="3233738" y="4238625"/>
          <p14:tracePt t="71562" x="3224213" y="4319588"/>
          <p14:tracePt t="71592" x="3195638" y="4424363"/>
          <p14:tracePt t="71623" x="3148013" y="4519613"/>
          <p14:tracePt t="71627" x="3143250" y="4529138"/>
          <p14:tracePt t="71641" x="3124200" y="4562475"/>
          <p14:tracePt t="71661" x="3109913" y="4586288"/>
          <p14:tracePt t="71714" x="3071813" y="4638675"/>
          <p14:tracePt t="71716" x="3057525" y="4652963"/>
          <p14:tracePt t="71744" x="3033713" y="4672013"/>
          <p14:tracePt t="71774" x="2967038" y="4733925"/>
          <p14:tracePt t="71779" x="2947988" y="4743450"/>
          <p14:tracePt t="71826" x="2828925" y="4752975"/>
          <p14:tracePt t="71830" x="2790825" y="4762500"/>
          <p14:tracePt t="71853" x="2681288" y="4776788"/>
          <p14:tracePt t="71887" x="2486025" y="4819650"/>
          <p14:tracePt t="71892" x="2443163" y="4824413"/>
          <p14:tracePt t="71921" x="2324100" y="4843463"/>
          <p14:tracePt t="71953" x="2262188" y="4852988"/>
          <p14:tracePt t="71955" x="2243138" y="4852988"/>
          <p14:tracePt t="71996" x="2200275" y="4852988"/>
          <p14:tracePt t="72030" x="2143125" y="4838700"/>
          <p14:tracePt t="72067" x="2047875" y="4786313"/>
          <p14:tracePt t="72072" x="2033588" y="4776788"/>
          <p14:tracePt t="72077" x="2000250" y="4757738"/>
          <p14:tracePt t="72107" x="1924050" y="4705350"/>
          <p14:tracePt t="72114" x="1905000" y="4695825"/>
          <p14:tracePt t="72149" x="1866900" y="4657725"/>
          <p14:tracePt t="72153" x="1862138" y="4652963"/>
          <p14:tracePt t="72185" x="1843088" y="4614863"/>
          <p14:tracePt t="72237" x="1828800" y="4529138"/>
          <p14:tracePt t="72280" x="1824038" y="4443413"/>
          <p14:tracePt t="72312" x="1824038" y="4362450"/>
          <p14:tracePt t="72343" x="1852613" y="4295775"/>
          <p14:tracePt t="72345" x="1862138" y="4281488"/>
          <p14:tracePt t="72401" x="1971675" y="4181475"/>
          <p14:tracePt t="72445" x="2081213" y="4124325"/>
          <p14:tracePt t="72481" x="2133600" y="4114800"/>
          <p14:tracePt t="72517" x="2247900" y="4110038"/>
          <p14:tracePt t="72561" x="2386013" y="4095750"/>
          <p14:tracePt t="72595" x="2486025" y="4090988"/>
          <p14:tracePt t="72638" x="2676525" y="4090988"/>
          <p14:tracePt t="72641" x="2700338" y="4090988"/>
          <p14:tracePt t="72659" x="2728913" y="4095750"/>
          <p14:tracePt t="72688" x="2752725" y="4100513"/>
          <p14:tracePt t="72718" x="2776538" y="4114800"/>
          <p14:tracePt t="72721" x="2790825" y="4119563"/>
          <p14:tracePt t="72734" x="2814638" y="4129088"/>
          <p14:tracePt t="72736" x="2828925" y="4143375"/>
          <p14:tracePt t="72761" x="2890838" y="4176713"/>
          <p14:tracePt t="72766" x="2905125" y="4181475"/>
          <p14:tracePt t="72828" x="2924175" y="4195763"/>
          <p14:tracePt t="72873" x="3052763" y="4243388"/>
          <p14:tracePt t="72903" x="3181350" y="4281488"/>
          <p14:tracePt t="72938" x="3190875" y="4281488"/>
          <p14:tracePt t="73419" x="3148013" y="4371975"/>
          <p14:tracePt t="73423" x="3138488" y="4381500"/>
          <p14:tracePt t="73444" x="3100388" y="4429125"/>
          <p14:tracePt t="73450" x="3086100" y="4443413"/>
          <p14:tracePt t="73457" x="3071813" y="4452938"/>
          <p14:tracePt t="73492" x="3024188" y="4514850"/>
          <p14:tracePt t="73497" x="2986088" y="4557713"/>
          <p14:tracePt t="73503" x="2947988" y="4600575"/>
          <p14:tracePt t="73518" x="2867025" y="4691063"/>
          <p14:tracePt t="73561" x="2576513" y="4953000"/>
          <p14:tracePt t="73593" x="2409825" y="5086350"/>
          <p14:tracePt t="73624" x="2257425" y="5214938"/>
          <p14:tracePt t="73654" x="2095500" y="5357813"/>
          <p14:tracePt t="73673" x="1995488" y="5438775"/>
          <p14:tracePt t="73730" x="1909763" y="5519738"/>
          <p14:tracePt t="73734" x="1900238" y="5524500"/>
          <p14:tracePt t="73749" x="1876425" y="5553075"/>
          <p14:tracePt t="73792" x="1852613" y="5576888"/>
          <p14:tracePt t="73935" x="1843088" y="5586413"/>
          <p14:tracePt t="74168" x="1843088" y="5591175"/>
          <p14:tracePt t="74199" x="1843088" y="5595938"/>
          <p14:tracePt t="74289" x="1843088" y="5600700"/>
          <p14:tracePt t="74374" x="1843088" y="5605463"/>
          <p14:tracePt t="74514" x="1843088" y="5610225"/>
          <p14:tracePt t="74593" x="1843088" y="5614988"/>
          <p14:tracePt t="74686" x="1843088" y="5619750"/>
          <p14:tracePt t="74917" x="1866900" y="5610225"/>
          <p14:tracePt t="74919" x="1885950" y="5600700"/>
          <p14:tracePt t="74952" x="1976438" y="5534025"/>
          <p14:tracePt t="74959" x="2009775" y="5505450"/>
          <p14:tracePt t="74965" x="2043113" y="5472113"/>
          <p14:tracePt t="74980" x="2119313" y="5414963"/>
          <p14:tracePt t="75015" x="2324100" y="5243513"/>
          <p14:tracePt t="75045" x="2533650" y="5076825"/>
          <p14:tracePt t="75095" x="2852738" y="4814888"/>
          <p14:tracePt t="75125" x="3028950" y="4643438"/>
          <p14:tracePt t="75156" x="3171825" y="4495800"/>
          <p14:tracePt t="75157" x="3195638" y="4457700"/>
          <p14:tracePt t="75188" x="3262313" y="4386263"/>
          <p14:tracePt t="75222" x="3276600" y="4371975"/>
          <p14:tracePt t="75245" x="3281363" y="4367213"/>
          <p14:tracePt t="75374" x="3300413" y="4357688"/>
          <p14:tracePt t="75401" x="3319463" y="4348163"/>
          <p14:tracePt t="75434" x="3343275" y="4333875"/>
          <p14:tracePt t="75436" x="3348038" y="4333875"/>
          <p14:tracePt t="75510" x="3357563" y="4324350"/>
          <p14:tracePt t="75540" x="3367088" y="4324350"/>
          <p14:tracePt t="75576" x="3376613" y="4319588"/>
          <p14:tracePt t="75610" x="3395663" y="4300538"/>
          <p14:tracePt t="75651" x="3419475" y="4286250"/>
          <p14:tracePt t="75687" x="3424238" y="4281488"/>
          <p14:tracePt t="75717" x="3429000" y="4276725"/>
          <p14:tracePt t="75822" x="3433763" y="4276725"/>
          <p14:tracePt t="75949" x="3443288" y="4271963"/>
          <p14:tracePt t="75995" x="3448050" y="4271963"/>
          <p14:tracePt t="76060" x="3457575" y="4267200"/>
          <p14:tracePt t="76112" x="3481388" y="4257675"/>
          <p14:tracePt t="76189" x="3495675" y="4252913"/>
          <p14:tracePt t="76231" x="3500438" y="4252913"/>
          <p14:tracePt t="76300" x="3581400" y="4252913"/>
          <p14:tracePt t="76886" x="3781425" y="4243388"/>
          <p14:tracePt t="77071" x="3790950" y="4243388"/>
          <p14:tracePt t="77093" x="3814763" y="4243388"/>
          <p14:tracePt t="77123" x="3881438" y="4243388"/>
          <p14:tracePt t="77148" x="3895725" y="4243388"/>
          <p14:tracePt t="77592" x="3971925" y="4243388"/>
          <p14:tracePt t="77625" x="4071938" y="4243388"/>
          <p14:tracePt t="77655" x="4119563" y="4243388"/>
          <p14:tracePt t="77701" x="4129088" y="4243388"/>
          <p14:tracePt t="78323" x="4129088" y="4248150"/>
          <p14:tracePt t="78452" x="4124325" y="4252913"/>
          <p14:tracePt t="78493" x="4100513" y="4257675"/>
          <p14:tracePt t="78496" x="4095750" y="4257675"/>
          <p14:tracePt t="78512" x="4062413" y="4257675"/>
          <p14:tracePt t="78518" x="4048125" y="4257675"/>
          <p14:tracePt t="78536" x="3995738" y="4257675"/>
          <p14:tracePt t="78577" x="3876675" y="4257675"/>
          <p14:tracePt t="78578" x="3838575" y="4257675"/>
          <p14:tracePt t="78609" x="3648075" y="4238625"/>
          <p14:tracePt t="78616" x="3571875" y="4219575"/>
          <p14:tracePt t="78666" x="3224213" y="4162425"/>
          <p14:tracePt t="78671" x="3171825" y="4148138"/>
          <p14:tracePt t="78705" x="2957513" y="4100513"/>
          <p14:tracePt t="78710" x="2867025" y="4076700"/>
          <p14:tracePt t="78715" x="2828925" y="4062413"/>
          <p14:tracePt t="78730" x="2638425" y="3995738"/>
          <p14:tracePt t="78737" x="2600325" y="3981450"/>
          <p14:tracePt t="78784" x="2357438" y="3881438"/>
          <p14:tracePt t="78813" x="2309813" y="3848100"/>
          <p14:tracePt t="78844" x="2219325" y="3795713"/>
          <p14:tracePt t="78874" x="2152650" y="3743325"/>
          <p14:tracePt t="78905" x="2133600" y="3705225"/>
          <p14:tracePt t="78934" x="2114550" y="3638550"/>
          <p14:tracePt t="78978" x="2109788" y="3529013"/>
          <p14:tracePt t="78997" x="2109788" y="3471863"/>
          <p14:tracePt t="79037" x="2128838" y="3328988"/>
          <p14:tracePt t="79075" x="2162175" y="3219450"/>
          <p14:tracePt t="79108" x="2190750" y="3138488"/>
          <p14:tracePt t="79153" x="2209800" y="3128963"/>
          <p14:tracePt t="79157" x="2209800" y="3124200"/>
          <p14:tracePt t="79164" x="2219325" y="3124200"/>
          <p14:tracePt t="79220" x="2276475" y="3119438"/>
          <p14:tracePt t="79251" x="2366963" y="3119438"/>
          <p14:tracePt t="79253" x="2390775" y="3119438"/>
          <p14:tracePt t="79268" x="2419350" y="3119438"/>
          <p14:tracePt t="79308" x="2476500" y="3119438"/>
          <p14:tracePt t="79314" x="2486025" y="3119438"/>
          <p14:tracePt t="79345" x="2543175" y="3148013"/>
          <p14:tracePt t="79376" x="2614613" y="3181350"/>
          <p14:tracePt t="79408" x="2662238" y="3219450"/>
          <p14:tracePt t="79410" x="2671763" y="3238500"/>
          <p14:tracePt t="79426" x="2700338" y="3276600"/>
          <p14:tracePt t="79435" x="2719388" y="3309938"/>
          <p14:tracePt t="79441" x="2733675" y="3333750"/>
          <p14:tracePt t="79454" x="2752725" y="3357563"/>
          <p14:tracePt t="79485" x="2795588" y="3452813"/>
          <p14:tracePt t="79517" x="2814638" y="3529013"/>
          <p14:tracePt t="79550" x="2838450" y="3619500"/>
          <p14:tracePt t="79595" x="2862263" y="3729038"/>
          <p14:tracePt t="79597" x="2862263" y="3752850"/>
          <p14:tracePt t="79611" x="2862263" y="3762375"/>
          <p14:tracePt t="79612" x="2862263" y="3781425"/>
          <p14:tracePt t="79622" x="2862263" y="3810000"/>
          <p14:tracePt t="79638" x="2862263" y="3862388"/>
          <p14:tracePt t="79644" x="2862263" y="3876675"/>
          <p14:tracePt t="79653" x="2862263" y="3914775"/>
          <p14:tracePt t="79662" x="2862263" y="3962400"/>
          <p14:tracePt t="79666" x="2862263" y="4000500"/>
          <p14:tracePt t="79680" x="2857500" y="4038600"/>
          <p14:tracePt t="79716" x="2852738" y="4133850"/>
          <p14:tracePt t="79717" x="2852738" y="4162425"/>
          <p14:tracePt t="79730" x="2852738" y="4191000"/>
          <p14:tracePt t="79733" x="2847975" y="4229100"/>
          <p14:tracePt t="79750" x="2838450" y="4310063"/>
          <p14:tracePt t="79797" x="2805113" y="4538663"/>
          <p14:tracePt t="79829" x="2771775" y="4667250"/>
          <p14:tracePt t="79831" x="2757488" y="4710113"/>
          <p14:tracePt t="79876" x="2686050" y="4876800"/>
          <p14:tracePt t="79922" x="2590800" y="5033963"/>
          <p14:tracePt t="79966" x="2462213" y="5191125"/>
          <p14:tracePt t="79987" x="2419350" y="5224463"/>
          <p14:tracePt t="79995" x="2376488" y="5253038"/>
          <p14:tracePt t="80000" x="2328863" y="5291138"/>
          <p14:tracePt t="80003" x="2295525" y="5310188"/>
          <p14:tracePt t="80028" x="2219325" y="5357813"/>
          <p14:tracePt t="80033" x="2181225" y="5381625"/>
          <p14:tracePt t="80048" x="2147888" y="5400675"/>
          <p14:tracePt t="80051" x="2105025" y="5419725"/>
          <p14:tracePt t="80095" x="1881188" y="5491163"/>
          <p14:tracePt t="80124" x="1776413" y="5524500"/>
          <p14:tracePt t="80154" x="1738313" y="5529263"/>
          <p14:tracePt t="80188" x="1695450" y="5529263"/>
          <p14:tracePt t="80261" x="1600200" y="5529263"/>
          <p14:tracePt t="80334" x="1595438" y="5529263"/>
          <p14:tracePt t="80414" x="1585913" y="5519738"/>
          <p14:tracePt t="80447" x="1581150" y="5510213"/>
          <p14:tracePt t="80495" x="1571625" y="5495925"/>
          <p14:tracePt t="80530" x="1557338" y="5472113"/>
          <p14:tracePt t="80535" x="1557338" y="5467350"/>
          <p14:tracePt t="80577" x="1557338" y="5457825"/>
          <p14:tracePt t="80657" x="1543050" y="5429250"/>
          <p14:tracePt t="80697" x="1524000" y="5395913"/>
          <p14:tracePt t="80701" x="1519238" y="5391150"/>
          <p14:tracePt t="80743" x="1509713" y="5362575"/>
          <p14:tracePt t="80746" x="1504950" y="5353050"/>
          <p14:tracePt t="80762" x="1500188" y="5334000"/>
          <p14:tracePt t="80769" x="1485900" y="5324475"/>
          <p14:tracePt t="80775" x="1485900" y="5314950"/>
          <p14:tracePt t="80792" x="1471613" y="5291138"/>
          <p14:tracePt t="80797" x="1466850" y="5276850"/>
          <p14:tracePt t="80812" x="1457325" y="5248275"/>
          <p14:tracePt t="80850" x="1423988" y="5157788"/>
          <p14:tracePt t="80886" x="1409700" y="5105400"/>
          <p14:tracePt t="80888" x="1395413" y="5067300"/>
          <p14:tracePt t="80903" x="1385888" y="4995863"/>
          <p14:tracePt t="80936" x="1371600" y="4886325"/>
          <p14:tracePt t="80951" x="1362075" y="4805363"/>
          <p14:tracePt t="80981" x="1362075" y="4691063"/>
          <p14:tracePt t="81012" x="1362075" y="4581525"/>
          <p14:tracePt t="81058" x="1371600" y="4457700"/>
          <p14:tracePt t="81062" x="1376363" y="4433888"/>
          <p14:tracePt t="81078" x="1381125" y="4400550"/>
          <p14:tracePt t="81084" x="1390650" y="4376738"/>
          <p14:tracePt t="81093" x="1395413" y="4362450"/>
          <p14:tracePt t="81142" x="1433513" y="4238625"/>
          <p14:tracePt t="81159" x="1466850" y="4162425"/>
          <p14:tracePt t="81201" x="1509713" y="4005263"/>
          <p14:tracePt t="81205" x="1543050" y="3924300"/>
          <p14:tracePt t="81253" x="1624013" y="3757613"/>
          <p14:tracePt t="81295" x="1700213" y="3552825"/>
          <p14:tracePt t="81342" x="1762125" y="3429000"/>
          <p14:tracePt t="81345" x="1790700" y="3367088"/>
          <p14:tracePt t="81391" x="1843088" y="3276600"/>
          <p14:tracePt t="81437" x="1881188" y="3209925"/>
          <p14:tracePt t="81485" x="1909763" y="3176588"/>
          <p14:tracePt t="81512" x="1962150" y="3114675"/>
          <p14:tracePt t="81556" x="2033588" y="3038475"/>
          <p14:tracePt t="81592" x="2147888" y="2924175"/>
          <p14:tracePt t="81633" x="2176463" y="2900363"/>
          <p14:tracePt t="81682" x="2181225" y="2895600"/>
          <p14:tracePt t="81754" x="2185988" y="2895600"/>
          <p14:tracePt t="81800" x="2433638" y="3043238"/>
          <p14:tracePt t="81847" x="2533650" y="3133725"/>
          <p14:tracePt t="81890" x="2566988" y="3233738"/>
          <p14:tracePt t="81920" x="2619375" y="3328988"/>
          <p14:tracePt t="81950" x="2647950" y="3390900"/>
          <p14:tracePt t="81952" x="2652713" y="3424238"/>
          <p14:tracePt t="81965" x="2667000" y="3476625"/>
          <p14:tracePt t="81968" x="2671763" y="3514725"/>
          <p14:tracePt t="81984" x="2690813" y="3595688"/>
          <p14:tracePt t="82018" x="2733675" y="3752850"/>
          <p14:tracePt t="82020" x="2747963" y="3790950"/>
          <p14:tracePt t="82042" x="2757488" y="3852863"/>
          <p14:tracePt t="82046" x="2767013" y="3895725"/>
          <p14:tracePt t="82076" x="2776538" y="3986213"/>
          <p14:tracePt t="82108" x="2776538" y="4086225"/>
          <p14:tracePt t="82111" x="2776538" y="4119563"/>
          <p14:tracePt t="82126" x="2776538" y="4176713"/>
          <p14:tracePt t="82156" x="2771775" y="4271963"/>
          <p14:tracePt t="82189" x="2743200" y="4367213"/>
          <p14:tracePt t="82240" x="2671763" y="4543425"/>
          <p14:tracePt t="82276" x="2643188" y="4586288"/>
          <p14:tracePt t="82312" x="2614613" y="4614863"/>
          <p14:tracePt t="82343" x="2586038" y="4643438"/>
          <p14:tracePt t="82373" x="2566988" y="4662488"/>
          <p14:tracePt t="82407" x="2495550" y="4705350"/>
          <p14:tracePt t="82449" x="2314575" y="4867275"/>
          <p14:tracePt t="82481" x="2243138" y="4953000"/>
          <p14:tracePt t="82513" x="2176463" y="5033963"/>
          <p14:tracePt t="82515" x="2157413" y="5062538"/>
          <p14:tracePt t="82529" x="2124075" y="5086350"/>
          <p14:tracePt t="82531" x="2095500" y="5124450"/>
          <p14:tracePt t="82561" x="2000250" y="5210175"/>
          <p14:tracePt t="82592" x="1919288" y="5276850"/>
          <p14:tracePt t="82622" x="1900238" y="5291138"/>
          <p14:tracePt t="82657" x="1857375" y="5319713"/>
          <p14:tracePt t="82697" x="1752600" y="5272088"/>
          <p14:tracePt t="82704" x="1743075" y="5267325"/>
          <p14:tracePt t="82718" x="1724025" y="5248275"/>
          <p14:tracePt t="82759" x="1685925" y="5191125"/>
          <p14:tracePt t="82776" x="1671638" y="5167313"/>
          <p14:tracePt t="82778" x="1666875" y="5157788"/>
          <p14:tracePt t="82794" x="1657350" y="5143500"/>
          <p14:tracePt t="82834" x="1633538" y="5095875"/>
          <p14:tracePt t="82841" x="1628775" y="5081588"/>
          <p14:tracePt t="82877" x="1619250" y="5019675"/>
          <p14:tracePt t="82886" x="1614488" y="5010150"/>
          <p14:tracePt t="82904" x="1614488" y="4995863"/>
          <p14:tracePt t="82907" x="1614488" y="4986338"/>
          <p14:tracePt t="82925" x="1614488" y="4967288"/>
          <p14:tracePt t="82928" x="1614488" y="4953000"/>
          <p14:tracePt t="82955" x="1614488" y="4929188"/>
          <p14:tracePt t="82986" x="1614488" y="4886325"/>
          <p14:tracePt t="82988" x="1614488" y="4872038"/>
          <p14:tracePt t="83030" x="1624013" y="4800600"/>
          <p14:tracePt t="83033" x="1633538" y="4776788"/>
          <p14:tracePt t="83045" x="1638300" y="4767263"/>
          <p14:tracePt t="83075" x="1657350" y="4686300"/>
          <p14:tracePt t="83078" x="1662113" y="4662488"/>
          <p14:tracePt t="83092" x="1681163" y="4633913"/>
          <p14:tracePt t="83125" x="1719263" y="4567238"/>
          <p14:tracePt t="83157" x="1747838" y="4500563"/>
          <p14:tracePt t="83188" x="1785938" y="4443413"/>
          <p14:tracePt t="83219" x="1819275" y="4391025"/>
          <p14:tracePt t="83221" x="1824038" y="4391025"/>
          <p14:tracePt t="83236" x="1828800" y="4386263"/>
          <p14:tracePt t="83358" x="1838325" y="4386263"/>
          <p14:tracePt t="83406" x="1847850" y="4386263"/>
          <p14:tracePt t="83431" x="1862138" y="4391025"/>
          <p14:tracePt t="83480" x="1890713" y="4391025"/>
          <p14:tracePt t="83510" x="1905000" y="4381500"/>
          <p14:tracePt t="83543" x="1933575" y="4357688"/>
          <p14:tracePt t="83593" x="1985963" y="4310063"/>
          <p14:tracePt t="83642" x="2005013" y="4291013"/>
          <p14:tracePt t="83672" x="2038350" y="4271963"/>
          <p14:tracePt t="83697" x="2066925" y="4243388"/>
          <p14:tracePt t="83728" x="2109788" y="4200525"/>
          <p14:tracePt t="83760" x="2138363" y="4181475"/>
          <p14:tracePt t="83796" x="2157413" y="4171950"/>
          <p14:tracePt t="83822" x="2176463" y="4162425"/>
          <p14:tracePt t="83875" x="2328863" y="3995738"/>
          <p14:tracePt t="83904" x="2414588" y="3876675"/>
          <p14:tracePt t="83934" x="2466975" y="3771900"/>
          <p14:tracePt t="83950" x="2481263" y="3729038"/>
          <p14:tracePt t="83964" x="2490788" y="3676650"/>
          <p14:tracePt t="83994" x="2495550" y="3548063"/>
          <p14:tracePt t="84026" x="2514600" y="3467100"/>
          <p14:tracePt t="84030" x="2519363" y="3452813"/>
          <p14:tracePt t="84044" x="2524125" y="3433763"/>
          <p14:tracePt t="84048" x="2528888" y="3419475"/>
          <p14:tracePt t="84107" x="2571750" y="3267075"/>
          <p14:tracePt t="84133" x="2576513" y="3181350"/>
          <p14:tracePt t="84137" x="2586038" y="3157538"/>
          <p14:tracePt t="84151" x="2590800" y="3095625"/>
          <p14:tracePt t="84171" x="2595563" y="3043238"/>
          <p14:tracePt t="84175" x="2600325" y="3009900"/>
          <p14:tracePt t="84217" x="2638425" y="2871788"/>
          <p14:tracePt t="84221" x="2638425" y="2838450"/>
          <p14:tracePt t="84240" x="2647950" y="2786063"/>
          <p14:tracePt t="84245" x="2647950" y="2757488"/>
          <p14:tracePt t="84247" x="2647950" y="2719388"/>
          <p14:tracePt t="84277" x="2657475" y="2638425"/>
          <p14:tracePt t="84280" x="2657475" y="2609850"/>
          <p14:tracePt t="84308" x="2671763" y="2495550"/>
          <p14:tracePt t="84340" x="2681288" y="2424113"/>
          <p14:tracePt t="84371" x="2681288" y="2347913"/>
          <p14:tracePt t="84375" x="2676525" y="2319338"/>
          <p14:tracePt t="84405" x="2662238" y="2247900"/>
          <p14:tracePt t="84432" x="2657475" y="2209800"/>
          <p14:tracePt t="84436" x="2647950" y="2171700"/>
          <p14:tracePt t="84448" x="2647950" y="2166938"/>
          <p14:tracePt t="84481" x="2628900" y="2114550"/>
          <p14:tracePt t="84516" x="2609850" y="2076450"/>
          <p14:tracePt t="84518" x="2605088" y="2062163"/>
          <p14:tracePt t="84577" x="2576513" y="2024063"/>
          <p14:tracePt t="84604" x="2505075" y="1943100"/>
          <p14:tracePt t="84608" x="2495550" y="1933575"/>
          <p14:tracePt t="84621" x="2486025" y="1924050"/>
          <p14:tracePt t="84623" x="2476500" y="1909763"/>
          <p14:tracePt t="84637" x="2466975" y="1890713"/>
          <p14:tracePt t="84641" x="2462213" y="1881188"/>
          <p14:tracePt t="84660" x="2447925" y="1828800"/>
          <p14:tracePt t="84697" x="2419350" y="1738313"/>
          <p14:tracePt t="84703" x="2409825" y="1704975"/>
          <p14:tracePt t="84717" x="2400300" y="1652588"/>
          <p14:tracePt t="84744" x="2395538" y="1543050"/>
          <p14:tracePt t="84793" x="2395538" y="1376363"/>
          <p14:tracePt t="84826" x="2395538" y="1257300"/>
          <p14:tracePt t="84872" x="2400300" y="1133475"/>
          <p14:tracePt t="84905" x="2405063" y="1071563"/>
          <p14:tracePt t="84939" x="2409825" y="1038225"/>
          <p14:tracePt t="84955" x="2409825" y="1023938"/>
          <p14:tracePt t="84984" x="2419350" y="1009650"/>
          <p14:tracePt t="85026" x="2424113" y="990600"/>
          <p14:tracePt t="85060" x="2433638" y="971550"/>
          <p14:tracePt t="85103" x="2433638" y="966788"/>
          <p14:tracePt t="85158" x="2447925" y="942975"/>
          <p14:tracePt t="85220" x="2476500" y="857250"/>
          <p14:tracePt t="85250" x="2500313" y="800100"/>
          <p14:tracePt t="85295" x="2509838" y="776288"/>
          <p14:tracePt t="85326" x="2524125" y="752475"/>
          <p14:tracePt t="85330" x="2524125" y="738188"/>
          <p14:tracePt t="85370" x="2524125" y="728663"/>
          <p14:tracePt t="85607" x="2524125" y="738188"/>
          <p14:tracePt t="85644" x="2528888" y="747713"/>
          <p14:tracePt t="85675" x="2528888" y="771525"/>
          <p14:tracePt t="85713" x="2533650" y="809625"/>
          <p14:tracePt t="85746" x="2533650" y="852488"/>
          <p14:tracePt t="85778" x="2538413" y="923925"/>
          <p14:tracePt t="85827" x="2538413" y="1019175"/>
          <p14:tracePt t="85857" x="2538413" y="1123950"/>
          <p14:tracePt t="85862" x="2547938" y="1190625"/>
          <p14:tracePt t="85908" x="2566988" y="1352550"/>
          <p14:tracePt t="85956" x="2576513" y="1538288"/>
          <p14:tracePt t="85997" x="2586038" y="1690688"/>
          <p14:tracePt t="86030" x="2586038" y="1833563"/>
          <p14:tracePt t="86059" x="2576513" y="1919288"/>
          <p14:tracePt t="86103" x="2566988" y="1981200"/>
          <p14:tracePt t="86144" x="2557463" y="2019300"/>
          <p14:tracePt t="86146" x="2552700" y="2028825"/>
          <p14:tracePt t="86884" x="2209800" y="2281238"/>
          <p14:tracePt t="86889" x="2205038" y="2281238"/>
          <p14:tracePt t="86917" x="2181225" y="2300288"/>
          <p14:tracePt t="86952" x="2147888" y="2328863"/>
          <p14:tracePt t="86982" x="2090738" y="2357438"/>
          <p14:tracePt t="87013" x="2038350" y="2395538"/>
          <p14:tracePt t="87015" x="2038350" y="2400300"/>
          <p14:tracePt t="87029" x="2028825" y="2409825"/>
          <p14:tracePt t="87031" x="2019300" y="2414588"/>
          <p14:tracePt t="87057" x="1995488" y="2433638"/>
          <p14:tracePt t="87062" x="1985963" y="2438400"/>
          <p14:tracePt t="87075" x="1976438" y="2438400"/>
          <p14:tracePt t="87076" x="1971675" y="2443163"/>
          <p14:tracePt t="87103" x="1943100" y="2462213"/>
          <p14:tracePt t="87107" x="1933575" y="2466975"/>
          <p14:tracePt t="87119" x="1928813" y="2466975"/>
          <p14:tracePt t="87152" x="1924050" y="2471738"/>
          <p14:tracePt t="87320" x="1890713" y="2524125"/>
          <p14:tracePt t="87368" x="1838325" y="2614613"/>
          <p14:tracePt t="87418" x="1814513" y="2667000"/>
          <p14:tracePt t="87466" x="1809750" y="2695575"/>
          <p14:tracePt t="87496" x="1809750" y="2709863"/>
          <p14:tracePt t="87524" x="1804988" y="2728913"/>
          <p14:tracePt t="87560" x="1800225" y="2757488"/>
          <p14:tracePt t="87711" x="1804988" y="2757488"/>
          <p14:tracePt t="87748" x="1809750" y="2747963"/>
          <p14:tracePt t="88451" x="1785938" y="2747963"/>
          <p14:tracePt t="88480" x="1766888" y="2752725"/>
          <p14:tracePt t="88485" x="1757363" y="2752725"/>
          <p14:tracePt t="88497" x="1752600" y="2757488"/>
          <p14:tracePt t="88531" x="1724025" y="2762250"/>
          <p14:tracePt t="88554" x="1695450" y="2762250"/>
          <p14:tracePt t="88593" x="1638300" y="2767013"/>
          <p14:tracePt t="88598" x="1628775" y="2767013"/>
          <p14:tracePt t="88635" x="1566863" y="2767013"/>
          <p14:tracePt t="88665" x="1533525" y="2767013"/>
          <p14:tracePt t="88763" x="1485900" y="2767013"/>
          <p14:tracePt t="88792" x="1466850" y="2767013"/>
          <p14:tracePt t="88917" x="1428750" y="2767013"/>
          <p14:tracePt t="88946" x="1423988" y="2767013"/>
          <p14:tracePt t="89654" x="1433513" y="2800350"/>
          <p14:tracePt t="89656" x="1443038" y="2809875"/>
          <p14:tracePt t="89686" x="1466850" y="2833688"/>
          <p14:tracePt t="89697" x="1466850" y="2838450"/>
          <p14:tracePt t="89730" x="1476375" y="2852738"/>
          <p14:tracePt t="89734" x="1490663" y="2862263"/>
          <p14:tracePt t="89764" x="1557338" y="2914650"/>
          <p14:tracePt t="89792" x="1643063" y="2971800"/>
          <p14:tracePt t="89798" x="1657350" y="2986088"/>
          <p14:tracePt t="89870" x="1676400" y="3005138"/>
          <p14:tracePt t="89874" x="1685925" y="3019425"/>
          <p14:tracePt t="89888" x="1709738" y="3033713"/>
          <p14:tracePt t="89919" x="1762125" y="3071813"/>
          <p14:tracePt t="89926" x="1766888" y="3071813"/>
          <p14:tracePt t="90027" x="1809750" y="3086100"/>
          <p14:tracePt t="90057" x="1828800" y="3086100"/>
          <p14:tracePt t="90340" x="1833563" y="3090863"/>
          <p14:tracePt t="90378" x="1909763" y="3114675"/>
          <p14:tracePt t="90418" x="1971675" y="3124200"/>
          <p14:tracePt t="90494" x="2043113" y="3143250"/>
          <p14:tracePt t="90499" x="2085975" y="3157538"/>
          <p14:tracePt t="90544" x="2176463" y="3162300"/>
          <p14:tracePt t="90593" x="2209800" y="3162300"/>
          <p14:tracePt t="90628" x="2252663" y="3152775"/>
          <p14:tracePt t="90631" x="2266950" y="3148013"/>
          <p14:tracePt t="90660" x="2286000" y="3143250"/>
          <p14:tracePt t="90686" x="2295525" y="3128963"/>
          <p14:tracePt t="90691" x="2300288" y="3124200"/>
          <p14:tracePt t="90729" x="2305050" y="3109913"/>
          <p14:tracePt t="90770" x="2314575" y="3086100"/>
          <p14:tracePt t="90819" x="2314575" y="3052763"/>
          <p14:tracePt t="90860" x="2309813" y="2952750"/>
          <p14:tracePt t="90902" x="2276475" y="2905125"/>
          <p14:tracePt t="90933" x="2252663" y="2881313"/>
          <p14:tracePt t="90949" x="2228850" y="2876550"/>
          <p14:tracePt t="90980" x="2200275" y="2871788"/>
          <p14:tracePt t="91010" x="2090738" y="2862263"/>
          <p14:tracePt t="91014" x="2081213" y="2862263"/>
          <p14:tracePt t="91029" x="2057400" y="2862263"/>
          <p14:tracePt t="91061" x="2009775" y="2871788"/>
          <p14:tracePt t="91066" x="1995488" y="2871788"/>
          <p14:tracePt t="91108" x="1914525" y="2886075"/>
          <p14:tracePt t="91112" x="1890713" y="2890838"/>
          <p14:tracePt t="91158" x="1800225" y="2919413"/>
          <p14:tracePt t="91189" x="1771650" y="2938463"/>
          <p14:tracePt t="91230" x="1747838" y="2957513"/>
          <p14:tracePt t="91263" x="1738313" y="2962275"/>
          <p14:tracePt t="91293" x="1733550" y="2962275"/>
          <p14:tracePt t="91379" x="1733550" y="2990850"/>
          <p14:tracePt t="91383" x="1733550" y="2995613"/>
          <p14:tracePt t="91401" x="1733550" y="3000375"/>
          <p14:tracePt t="91404" x="1733550" y="3009900"/>
          <p14:tracePt t="91420" x="1733550" y="3024188"/>
          <p14:tracePt t="91451" x="1738313" y="3043238"/>
          <p14:tracePt t="91485" x="1757363" y="3076575"/>
          <p14:tracePt t="91509" x="1757363" y="3081338"/>
          <p14:tracePt t="91540" x="1776413" y="3090863"/>
          <p14:tracePt t="91547" x="1781175" y="3095625"/>
          <p14:tracePt t="91564" x="1800225" y="3105150"/>
          <p14:tracePt t="91605" x="1847850" y="3124200"/>
          <p14:tracePt t="91609" x="1862138" y="3128963"/>
          <p14:tracePt t="91643" x="1924050" y="3143250"/>
          <p14:tracePt t="91683" x="1985963" y="3157538"/>
          <p14:tracePt t="91731" x="2190750" y="3167063"/>
          <p14:tracePt t="91733" x="2224088" y="3171825"/>
          <p14:tracePt t="91748" x="2266950" y="3171825"/>
          <p14:tracePt t="91793" x="2338388" y="3167063"/>
          <p14:tracePt t="91833" x="2386013" y="3133725"/>
          <p14:tracePt t="91878" x="2433638" y="3081338"/>
          <p14:tracePt t="91920" x="2438400" y="3076575"/>
          <p14:tracePt t="92044" x="2466975" y="3148013"/>
          <p14:tracePt t="92089" x="2505075" y="3214688"/>
          <p14:tracePt t="92128" x="2552700" y="3290888"/>
          <p14:tracePt t="92133" x="2562225" y="3309938"/>
          <p14:tracePt t="92139" x="2571750" y="3328988"/>
          <p14:tracePt t="92155" x="2590800" y="3376613"/>
          <p14:tracePt t="92191" x="2638425" y="3490913"/>
          <p14:tracePt t="92201" x="2652713" y="3514725"/>
          <p14:tracePt t="92217" x="2662238" y="3552825"/>
          <p14:tracePt t="92224" x="2667000" y="3581400"/>
          <p14:tracePt t="92233" x="2671763" y="3590925"/>
          <p14:tracePt t="92263" x="2690813" y="3719513"/>
          <p14:tracePt t="92265" x="2690813" y="3738563"/>
          <p14:tracePt t="92282" x="2690813" y="3829050"/>
          <p14:tracePt t="92308" x="2690813" y="3905250"/>
          <p14:tracePt t="92314" x="2690813" y="3948113"/>
          <p14:tracePt t="92318" x="2690813" y="3957638"/>
          <p14:tracePt t="92329" x="2690813" y="3976688"/>
          <p14:tracePt t="92343" x="2690813" y="4052888"/>
          <p14:tracePt t="92373" x="2662238" y="4181475"/>
          <p14:tracePt t="92411" x="2600325" y="4324350"/>
          <p14:tracePt t="92466" x="2486025" y="4481513"/>
          <p14:tracePt t="92468" x="2462213" y="4505325"/>
          <p14:tracePt t="92482" x="2433638" y="4529138"/>
          <p14:tracePt t="92528" x="2366963" y="4591050"/>
          <p14:tracePt t="92565" x="2309813" y="4610100"/>
          <p14:tracePt t="92609" x="2143125" y="4643438"/>
          <p14:tracePt t="92614" x="2119313" y="4652963"/>
          <p14:tracePt t="92619" x="2085975" y="4667250"/>
          <p14:tracePt t="92654" x="1962150" y="4705350"/>
          <p14:tracePt t="92656" x="1938338" y="4710113"/>
          <p14:tracePt t="92691" x="1838325" y="4724400"/>
          <p14:tracePt t="92696" x="1824038" y="4724400"/>
          <p14:tracePt t="92717" x="1790700" y="4729163"/>
          <p14:tracePt t="92759" x="1771650" y="4733925"/>
          <p14:tracePt t="92765" x="1762125" y="4733925"/>
          <p14:tracePt t="92801" x="1628775" y="4676775"/>
          <p14:tracePt t="92843" x="1471613" y="4595813"/>
          <p14:tracePt t="92846" x="1466850" y="4586288"/>
          <p14:tracePt t="92880" x="1438275" y="4548188"/>
          <p14:tracePt t="92885" x="1433513" y="4529138"/>
          <p14:tracePt t="92890" x="1428750" y="4514850"/>
          <p14:tracePt t="92905" x="1414463" y="4481513"/>
          <p14:tracePt t="92942" x="1385888" y="4386263"/>
          <p14:tracePt t="92948" x="1381125" y="4357688"/>
          <p14:tracePt t="92956" x="1381125" y="4329113"/>
          <p14:tracePt t="92996" x="1376363" y="4171950"/>
          <p14:tracePt t="93000" x="1376363" y="4148138"/>
          <p14:tracePt t="93044" x="1376363" y="4010025"/>
          <p14:tracePt t="93047" x="1376363" y="3981450"/>
          <p14:tracePt t="93080" x="1400175" y="3919538"/>
          <p14:tracePt t="93109" x="1428750" y="3833813"/>
          <p14:tracePt t="93140" x="1462088" y="3748088"/>
          <p14:tracePt t="93161" x="1490663" y="3714750"/>
          <p14:tracePt t="93168" x="1500188" y="3695700"/>
          <p14:tracePt t="93175" x="1504950" y="3690938"/>
          <p14:tracePt t="93193" x="1509713" y="3686175"/>
          <p14:tracePt t="93199" x="1514475" y="3681413"/>
          <p14:tracePt t="93210" x="1519238" y="3676650"/>
          <p14:tracePt t="93248" x="1528763" y="3662363"/>
          <p14:tracePt t="93332" x="1576388" y="3681413"/>
          <p14:tracePt t="93378" x="1600200" y="3709988"/>
          <p14:tracePt t="93419" x="1614488" y="3757613"/>
          <p14:tracePt t="93451" x="1628775" y="3805238"/>
          <p14:tracePt t="93493" x="1638300" y="3833813"/>
          <p14:tracePt t="93498" x="1638300" y="3838575"/>
          <p14:tracePt t="93516" x="1643063" y="3852863"/>
          <p14:tracePt t="93518" x="1643063" y="3857625"/>
          <p14:tracePt t="93526" x="1643063" y="3862388"/>
          <p14:tracePt t="93542" x="1643063" y="3876675"/>
          <p14:tracePt t="93548" x="1647825" y="3886200"/>
          <p14:tracePt t="93563" x="1647825" y="3900488"/>
          <p14:tracePt t="93604" x="1647825" y="3924300"/>
          <p14:tracePt t="93609" x="1647825" y="3929063"/>
          <p14:tracePt t="93621" x="1647825" y="3933825"/>
          <p14:tracePt t="93625" x="1647825" y="3938588"/>
          <p14:tracePt t="93641" x="1647825" y="3952875"/>
          <p14:tracePt t="93659" x="1647825" y="3976688"/>
          <p14:tracePt t="93687" x="1628775" y="4014788"/>
          <p14:tracePt t="93690" x="1624013" y="4024313"/>
          <p14:tracePt t="93704" x="1619250" y="4029075"/>
          <p14:tracePt t="93706" x="1609725" y="4038600"/>
          <p14:tracePt t="93713" x="1600200" y="4048125"/>
          <p14:tracePt t="93730" x="1585913" y="4076700"/>
          <p14:tracePt t="93764" x="1543050" y="4148138"/>
          <p14:tracePt t="93767" x="1524000" y="4157663"/>
          <p14:tracePt t="93796" x="1476375" y="4229100"/>
          <p14:tracePt t="93828" x="1433513" y="4295775"/>
          <p14:tracePt t="93859" x="1352550" y="4419600"/>
          <p14:tracePt t="93863" x="1343025" y="4433888"/>
          <p14:tracePt t="93893" x="1262063" y="4567238"/>
          <p14:tracePt t="93932" x="1219200" y="4662488"/>
          <p14:tracePt t="93965" x="1195388" y="4752975"/>
          <p14:tracePt t="93995" x="1171575" y="4814888"/>
          <p14:tracePt t="93999" x="1166813" y="4829175"/>
          <p14:tracePt t="94013" x="1162050" y="4843463"/>
          <p14:tracePt t="94054" x="1143000" y="4905375"/>
          <p14:tracePt t="94090" x="1114425" y="5024438"/>
          <p14:tracePt t="94103" x="1109663" y="5048250"/>
          <p14:tracePt t="94106" x="1104900" y="5067300"/>
          <p14:tracePt t="94124" x="1100138" y="5095875"/>
          <p14:tracePt t="94129" x="1095375" y="5105400"/>
          <p14:tracePt t="94134" x="1095375" y="5114925"/>
          <p14:tracePt t="94151" x="1090613" y="5133975"/>
          <p14:tracePt t="94156" x="1090613" y="5138738"/>
          <p14:tracePt t="94202" x="1071563" y="5200650"/>
          <p14:tracePt t="94238" x="1057275" y="5248275"/>
          <p14:tracePt t="94279" x="1033463" y="5314950"/>
          <p14:tracePt t="94307" x="1009650" y="5353050"/>
          <p14:tracePt t="94313" x="995363" y="5386388"/>
          <p14:tracePt t="94353" x="971550" y="5429250"/>
          <p14:tracePt t="94394" x="952500" y="5462588"/>
          <p14:tracePt t="94395" x="938213" y="5472113"/>
          <p14:tracePt t="94433" x="919163" y="5510213"/>
          <p14:tracePt t="94441" x="914400" y="5514975"/>
          <p14:tracePt t="94456" x="904875" y="5519738"/>
          <p14:tracePt t="94496" x="885825" y="5538788"/>
          <p14:tracePt t="94512" x="885825" y="5543550"/>
          <p14:tracePt t="94548" x="876300" y="5548313"/>
          <p14:tracePt t="94591" x="862013" y="5572125"/>
          <p14:tracePt t="94627" x="847725" y="5586413"/>
          <p14:tracePt t="94633" x="847725" y="5591175"/>
          <p14:tracePt t="94715" x="847725" y="5595938"/>
          <p14:tracePt t="94748" x="842963" y="5629275"/>
          <p14:tracePt t="94779" x="842963" y="5667375"/>
          <p14:tracePt t="94830" x="842963" y="5729288"/>
          <p14:tracePt t="94870" x="842963" y="5734050"/>
          <p14:tracePt t="94936" x="847725" y="5734050"/>
          <p14:tracePt t="94989" x="928688" y="5734050"/>
          <p14:tracePt t="95030" x="1019175" y="5748338"/>
          <p14:tracePt t="95058" x="1047750" y="5748338"/>
          <p14:tracePt t="95088" x="1162050" y="5757863"/>
          <p14:tracePt t="95095" x="1190625" y="5767388"/>
          <p14:tracePt t="95127" x="1381125" y="5786438"/>
          <p14:tracePt t="95131" x="1428750" y="5786438"/>
          <p14:tracePt t="95152" x="1471613" y="5786438"/>
          <p14:tracePt t="95156" x="1495425" y="5786438"/>
          <p14:tracePt t="95189" x="1519238" y="5786438"/>
          <p14:tracePt t="95236" x="1581150" y="5786438"/>
          <p14:tracePt t="95277" x="1624013" y="5786438"/>
          <p14:tracePt t="95282" x="1633538" y="5786438"/>
          <p14:tracePt t="95313" x="1695450" y="5786438"/>
          <p14:tracePt t="95317" x="1714500" y="5786438"/>
          <p14:tracePt t="95353" x="1795463" y="5786438"/>
          <p14:tracePt t="95358" x="1800225" y="5786438"/>
          <p14:tracePt t="95668" x="1804988" y="5776913"/>
          <p14:tracePt t="95714" x="1824038" y="5757863"/>
          <p14:tracePt t="95763" x="1847850" y="5738813"/>
          <p14:tracePt t="96012" x="1852613" y="5738813"/>
          <p14:tracePt t="96136" x="1890713" y="5667375"/>
          <p14:tracePt t="96141" x="1895475" y="5653088"/>
          <p14:tracePt t="96157" x="1905000" y="5619750"/>
          <p14:tracePt t="96159" x="1914525" y="5605463"/>
          <p14:tracePt t="96201" x="1924050" y="5495925"/>
          <p14:tracePt t="96203" x="1928813" y="5467350"/>
          <p14:tracePt t="96215" x="1928813" y="5438775"/>
          <p14:tracePt t="96249" x="1943100" y="5243513"/>
          <p14:tracePt t="96277" x="1957388" y="5076825"/>
          <p14:tracePt t="96280" x="1957388" y="5019675"/>
          <p14:tracePt t="96294" x="1966913" y="4905375"/>
          <p14:tracePt t="96858" x="1809750" y="2152650"/>
          <p14:tracePt t="96902" x="1804988" y="2114550"/>
          <p14:tracePt t="96931" x="1800225" y="2071688"/>
          <p14:tracePt t="96949" x="1819275" y="1985963"/>
          <p14:tracePt t="96969" x="1871663" y="1895475"/>
          <p14:tracePt t="96997" x="1990725" y="1747838"/>
          <p14:tracePt t="97027" x="2109788" y="1614488"/>
          <p14:tracePt t="97031" x="2152650" y="1571625"/>
          <p14:tracePt t="97062" x="2419350" y="1400175"/>
          <p14:tracePt t="97066" x="2481263" y="1352550"/>
          <p14:tracePt t="97080" x="2524125" y="1295400"/>
          <p14:tracePt t="97119" x="2514600" y="1204913"/>
          <p14:tracePt t="97128" x="2505075" y="1185863"/>
          <p14:tracePt t="97140" x="2486025" y="1171575"/>
          <p14:tracePt t="97159" x="2476500" y="1166813"/>
          <p14:tracePt t="97223" x="2428875" y="1200150"/>
          <p14:tracePt t="97272" x="2324100" y="1314450"/>
          <p14:tracePt t="97292" x="2290763" y="1362075"/>
          <p14:tracePt t="97321" x="2262188" y="1414463"/>
          <p14:tracePt t="97353" x="2219325" y="1471613"/>
          <p14:tracePt t="97390" x="2181225" y="1514475"/>
          <p14:tracePt t="97418" x="2147888" y="1547813"/>
          <p14:tracePt t="97453" x="2119313" y="1581150"/>
          <p14:tracePt t="97480" x="2090738" y="1614488"/>
          <p14:tracePt t="97513" x="2081213" y="1638300"/>
          <p14:tracePt t="97515" x="2076450" y="1647825"/>
          <p14:tracePt t="97528" x="2071688" y="1657350"/>
          <p14:tracePt t="97530" x="2066925" y="1666875"/>
          <p14:tracePt t="97544" x="2062163" y="1676400"/>
          <p14:tracePt t="97545" x="2057400" y="1681163"/>
          <p14:tracePt t="97570" x="2047875" y="1700213"/>
          <p14:tracePt t="97608" x="2033588" y="1724025"/>
          <p14:tracePt t="97652" x="2024063" y="1738313"/>
          <p14:tracePt t="97683" x="1990725" y="1771650"/>
          <p14:tracePt t="97714" x="1966913" y="1795463"/>
          <p14:tracePt t="97768" x="1966913" y="1800225"/>
          <p14:tracePt t="97791" x="1962150" y="1800225"/>
          <p14:tracePt t="97845" x="1962150" y="1804988"/>
          <p14:tracePt t="97947" x="1962150" y="1809750"/>
          <p14:tracePt t="97982" x="1957388" y="1819275"/>
          <p14:tracePt t="98023" x="1957388" y="1824038"/>
          <p14:tracePt t="98152" x="1952625" y="1824038"/>
          <p14:tracePt t="98187" x="1952625" y="1828800"/>
          <p14:tracePt t="98213" x="1919288" y="1881188"/>
          <p14:tracePt t="98217" x="1909763" y="1890713"/>
          <p14:tracePt t="98230" x="1890713" y="1914525"/>
          <p14:tracePt t="98267" x="1847850" y="1990725"/>
          <p14:tracePt t="98306" x="1809750" y="2085975"/>
          <p14:tracePt t="98339" x="1785938" y="2228850"/>
          <p14:tracePt t="98341" x="1785938" y="2266950"/>
          <p14:tracePt t="98353" x="1785938" y="2305050"/>
          <p14:tracePt t="98357" x="1785938" y="2357438"/>
          <p14:tracePt t="98369" x="1785938" y="2414588"/>
          <p14:tracePt t="98401" x="1785938" y="2643188"/>
          <p14:tracePt t="98408" x="1785938" y="2700338"/>
          <p14:tracePt t="98420" x="1785938" y="2747963"/>
          <p14:tracePt t="98448" x="1790700" y="2928938"/>
          <p14:tracePt t="98482" x="1790700" y="3276600"/>
          <p14:tracePt t="98509" x="1781175" y="3429000"/>
          <p14:tracePt t="98513" x="1771650" y="3471863"/>
          <p14:tracePt t="98526" x="1771650" y="3538538"/>
          <p14:tracePt t="98530" x="1766888" y="3586163"/>
          <p14:tracePt t="98558" x="1766888" y="3786188"/>
          <p14:tracePt t="98586" x="1766888" y="3914775"/>
          <p14:tracePt t="98590" x="1766888" y="3952875"/>
          <p14:tracePt t="98624" x="1757363" y="4119563"/>
          <p14:tracePt t="98629" x="1757363" y="4148138"/>
          <p14:tracePt t="98659" x="1757363" y="4338638"/>
          <p14:tracePt t="98686" x="1771650" y="4471988"/>
          <p14:tracePt t="98716" x="1776413" y="4567238"/>
          <p14:tracePt t="98745" x="1785938" y="4691063"/>
          <p14:tracePt t="98778" x="1795463" y="4795838"/>
          <p14:tracePt t="98807" x="1795463" y="4895850"/>
          <p14:tracePt t="98814" x="1795463" y="4929188"/>
          <p14:tracePt t="98842" x="1795463" y="5029200"/>
          <p14:tracePt t="98874" x="1795463" y="5229225"/>
          <p14:tracePt t="98920" x="1800225" y="5305425"/>
          <p14:tracePt t="99103" x="1800225" y="5329238"/>
          <p14:tracePt t="99106" x="1800225" y="5343525"/>
          <p14:tracePt t="99118" x="1800225" y="5357813"/>
          <p14:tracePt t="99122" x="1800225" y="5367338"/>
          <p14:tracePt t="99141" x="1800225" y="5386388"/>
          <p14:tracePt t="99143" x="1800225" y="5395913"/>
          <p14:tracePt t="99158" x="1800225" y="5405438"/>
          <p14:tracePt t="99186" x="1800225" y="5419725"/>
          <p14:tracePt t="99219" x="1800225" y="5457825"/>
          <p14:tracePt t="99250" x="1804988" y="5472113"/>
          <p14:tracePt t="99282" x="1804988" y="5476875"/>
          <p14:tracePt t="99326" x="1809750" y="5500688"/>
          <p14:tracePt t="99356" x="1809750" y="5505450"/>
          <p14:tracePt t="99477" x="1814513" y="5519738"/>
          <p14:tracePt t="99557" x="1824038" y="5543550"/>
          <p14:tracePt t="99562" x="1824038" y="5548313"/>
          <p14:tracePt t="99577" x="1828800" y="5557838"/>
          <p14:tracePt t="99689" x="1838325" y="5581650"/>
          <p14:tracePt t="99693" x="1838325" y="5586413"/>
          <p14:tracePt t="99712" x="1838325" y="5591175"/>
          <p14:tracePt t="100036" x="1838325" y="5624513"/>
          <p14:tracePt t="100278" x="1838325" y="5653088"/>
          <p14:tracePt t="100364" x="1847850" y="5691188"/>
          <p14:tracePt t="100426" x="1852613" y="5715000"/>
          <p14:tracePt t="100760" x="1857375" y="5715000"/>
          <p14:tracePt t="100948" x="1862138" y="5715000"/>
          <p14:tracePt t="101076" x="1866900" y="5710238"/>
          <p14:tracePt t="101109" x="1871663" y="5705475"/>
          <p14:tracePt t="101142" x="1876425" y="5700713"/>
          <p14:tracePt t="101189" x="1881188" y="5695950"/>
          <p14:tracePt t="101245" x="1890713" y="5672138"/>
          <p14:tracePt t="101307" x="1890713" y="5667375"/>
          <p14:tracePt t="101602" x="1890713" y="5662613"/>
          <p14:tracePt t="101680" x="1905000" y="5643563"/>
          <p14:tracePt t="101717" x="1914525" y="5629275"/>
          <p14:tracePt t="102901" x="1914525" y="5624513"/>
          <p14:tracePt t="105294" x="1919288" y="5614988"/>
          <p14:tracePt t="105531" x="1919288" y="5629275"/>
          <p14:tracePt t="105534" x="1914525" y="5629275"/>
          <p14:tracePt t="105550" x="1909763" y="5634038"/>
          <p14:tracePt t="105605" x="1895475" y="5653088"/>
          <p14:tracePt t="105640" x="1885950" y="5667375"/>
          <p14:tracePt t="105661" x="1876425" y="5676900"/>
          <p14:tracePt t="105686" x="1866900" y="5681663"/>
          <p14:tracePt t="105700" x="1866900" y="5686425"/>
          <p14:tracePt t="105745" x="1843088" y="5691188"/>
          <p14:tracePt t="105780" x="1838325" y="5695950"/>
          <p14:tracePt t="105815" x="1824038" y="5700713"/>
          <p14:tracePt t="105849" x="1800225" y="5715000"/>
          <p14:tracePt t="105893" x="1781175" y="5719763"/>
          <p14:tracePt t="106064" x="1781175" y="5705475"/>
          <p14:tracePt t="106200" x="1781175" y="5700713"/>
          <p14:tracePt t="106232" x="1781175" y="5691188"/>
          <p14:tracePt t="106274" x="1800225" y="5657850"/>
          <p14:tracePt t="106278" x="1819275" y="5629275"/>
          <p14:tracePt t="106955" x="1909763" y="5576888"/>
          <p14:tracePt t="107759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82A1184-5A4A-4A4C-B7A0-8871A687233C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89CB8-3616-4BEB-B2B8-9A66E5273231}" type="slidenum">
              <a:rPr lang="en-US" altLang="zh-CN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400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动态检查约定</a:t>
            </a:r>
            <a:r>
              <a:rPr lang="zh-CN" altLang="en-US" sz="2800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：</a:t>
            </a:r>
            <a:endParaRPr lang="zh-CN" altLang="en-US" sz="2800" b="1" dirty="0" smtClean="0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153400" cy="3415102"/>
          </a:xfrm>
          <a:noFill/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buNone/>
            </a:pPr>
            <a:r>
              <a:rPr lang="en-US" altLang="zh-CN" sz="2200" b="1" dirty="0" smtClean="0"/>
              <a:t>% coin solution2d.c0 -d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200" b="1" dirty="0" smtClean="0"/>
              <a:t>Coin 0.2.3 "Penny" (r1478, Thu Jan 20 16:14:15 EST 2011)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200" b="1" dirty="0" smtClean="0"/>
              <a:t>Type `#help' for help or `#quit' to exit.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200" b="1" dirty="0" smtClean="0"/>
              <a:t>--&gt; f(2,0);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200" b="1" dirty="0" smtClean="0"/>
              <a:t>1 (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)</a:t>
            </a:r>
          </a:p>
          <a:p>
            <a:pPr eaLnBrk="1" hangingPunct="1">
              <a:lnSpc>
                <a:spcPct val="150000"/>
              </a:lnSpc>
              <a:buNone/>
            </a:pPr>
            <a:r>
              <a:rPr lang="en-US" altLang="zh-CN" sz="2200" b="1" dirty="0" smtClean="0"/>
              <a:t>--&gt;</a:t>
            </a:r>
          </a:p>
        </p:txBody>
      </p:sp>
      <p:sp>
        <p:nvSpPr>
          <p:cNvPr id="1331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82"/>
    </mc:Choice>
    <mc:Fallback>
      <p:transition spd="slow" advTm="38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57" x="4300538" y="3538538"/>
          <p14:tracePt t="4709" x="4219575" y="3481388"/>
          <p14:tracePt t="4713" x="4205288" y="3471863"/>
          <p14:tracePt t="4731" x="4138613" y="3429000"/>
          <p14:tracePt t="4736" x="4110038" y="3409950"/>
          <p14:tracePt t="4741" x="4076700" y="3381375"/>
          <p14:tracePt t="4793" x="3890963" y="3233738"/>
          <p14:tracePt t="4822" x="3738563" y="3128963"/>
          <p14:tracePt t="4856" x="3609975" y="3038475"/>
          <p14:tracePt t="4859" x="3586163" y="3019425"/>
          <p14:tracePt t="4875" x="3548063" y="2981325"/>
          <p14:tracePt t="4906" x="3371850" y="2843213"/>
          <p14:tracePt t="4962" x="3005138" y="2576513"/>
          <p14:tracePt t="4995" x="2881313" y="2462213"/>
          <p14:tracePt t="5002" x="2867025" y="2443163"/>
          <p14:tracePt t="5038" x="2747963" y="2352675"/>
          <p14:tracePt t="5043" x="2705100" y="2333625"/>
          <p14:tracePt t="5073" x="2624138" y="2266950"/>
          <p14:tracePt t="5105" x="2509838" y="2190750"/>
          <p14:tracePt t="5108" x="2486025" y="2181225"/>
          <p14:tracePt t="5143" x="2376488" y="2090738"/>
          <p14:tracePt t="5146" x="2352675" y="2076450"/>
          <p14:tracePt t="5182" x="2262188" y="1995488"/>
          <p14:tracePt t="5190" x="2247900" y="1985963"/>
          <p14:tracePt t="5197" x="2233613" y="1976438"/>
          <p14:tracePt t="5210" x="2224088" y="1966913"/>
          <p14:tracePt t="5214" x="2214563" y="1962150"/>
          <p14:tracePt t="5231" x="2205038" y="1957388"/>
          <p14:tracePt t="5262" x="2176463" y="1928813"/>
          <p14:tracePt t="5264" x="2152650" y="1909763"/>
          <p14:tracePt t="5277" x="2109788" y="1890713"/>
          <p14:tracePt t="5279" x="2100263" y="1881188"/>
          <p14:tracePt t="5297" x="2066925" y="1862138"/>
          <p14:tracePt t="5337" x="1981200" y="1800225"/>
          <p14:tracePt t="5377" x="1952625" y="1776413"/>
          <p14:tracePt t="5434" x="1890713" y="1738313"/>
          <p14:tracePt t="5467" x="1795463" y="1681163"/>
          <p14:tracePt t="5526" x="1638300" y="1590675"/>
          <p14:tracePt t="5587" x="1590675" y="1576388"/>
          <p14:tracePt t="5681" x="1509713" y="1547813"/>
          <p14:tracePt t="5686" x="1500188" y="1547813"/>
          <p14:tracePt t="5715" x="1485900" y="1538288"/>
          <p14:tracePt t="5966" x="1504950" y="1538288"/>
          <p14:tracePt t="6025" x="1514475" y="1543050"/>
          <p14:tracePt t="6029" x="1519238" y="1543050"/>
          <p14:tracePt t="6047" x="1538288" y="1552575"/>
          <p14:tracePt t="6085" x="1562100" y="1557338"/>
          <p14:tracePt t="6129" x="1581150" y="1566863"/>
          <p14:tracePt t="6135" x="1585913" y="1571625"/>
          <p14:tracePt t="6169" x="1624013" y="1585913"/>
          <p14:tracePt t="6197" x="1638300" y="1590675"/>
          <p14:tracePt t="6225" x="1638300" y="1595438"/>
          <p14:tracePt t="6268" x="1652588" y="1604963"/>
          <p14:tracePt t="7214" x="1671638" y="1604963"/>
          <p14:tracePt t="7220" x="1681163" y="1604963"/>
          <p14:tracePt t="7223" x="1685925" y="1604963"/>
          <p14:tracePt t="7232" x="1695450" y="1609725"/>
          <p14:tracePt t="7245" x="1724025" y="1609725"/>
          <p14:tracePt t="7275" x="1776413" y="1614488"/>
          <p14:tracePt t="7307" x="1819275" y="1619250"/>
          <p14:tracePt t="7338" x="1876425" y="1624013"/>
          <p14:tracePt t="7341" x="1890713" y="1628775"/>
          <p14:tracePt t="7356" x="1928813" y="1633538"/>
          <p14:tracePt t="7375" x="1952625" y="1633538"/>
          <p14:tracePt t="7402" x="2009775" y="1638300"/>
          <p14:tracePt t="7410" x="2019300" y="1638300"/>
          <p14:tracePt t="7417" x="2028825" y="1638300"/>
          <p14:tracePt t="7430" x="2038350" y="1638300"/>
          <p14:tracePt t="7434" x="2047875" y="1643063"/>
          <p14:tracePt t="7450" x="2062163" y="1643063"/>
          <p14:tracePt t="7479" x="2095500" y="1647825"/>
          <p14:tracePt t="7509" x="2133600" y="1652588"/>
          <p14:tracePt t="7541" x="2176463" y="1657350"/>
          <p14:tracePt t="7546" x="2185988" y="1657350"/>
          <p14:tracePt t="7581" x="2252663" y="1662113"/>
          <p14:tracePt t="7619" x="2314575" y="1662113"/>
          <p14:tracePt t="7653" x="2347913" y="1666875"/>
          <p14:tracePt t="7668" x="2357438" y="1666875"/>
          <p14:tracePt t="7695" x="2390775" y="1666875"/>
          <p14:tracePt t="7704" x="2395538" y="1671638"/>
          <p14:tracePt t="7747" x="2438400" y="1671638"/>
          <p14:tracePt t="7751" x="2447925" y="1671638"/>
          <p14:tracePt t="7758" x="2457450" y="1671638"/>
          <p14:tracePt t="7762" x="2462213" y="1671638"/>
          <p14:tracePt t="7775" x="2471738" y="1671638"/>
          <p14:tracePt t="7779" x="2481263" y="1671638"/>
          <p14:tracePt t="7790" x="2490788" y="1671638"/>
          <p14:tracePt t="7836" x="2547938" y="1671638"/>
          <p14:tracePt t="7872" x="2576513" y="1676400"/>
          <p14:tracePt t="7874" x="2652713" y="1676400"/>
          <p14:tracePt t="7898" x="2686050" y="1681163"/>
          <p14:tracePt t="7905" x="2690813" y="1681163"/>
          <p14:tracePt t="7952" x="2719388" y="1681163"/>
          <p14:tracePt t="7992" x="2767013" y="1681163"/>
          <p14:tracePt t="7996" x="2781300" y="1681163"/>
          <p14:tracePt t="8012" x="2824163" y="1681163"/>
          <p14:tracePt t="8019" x="2838450" y="1681163"/>
          <p14:tracePt t="8030" x="2852738" y="1681163"/>
          <p14:tracePt t="8033" x="2862263" y="1681163"/>
          <p14:tracePt t="8040" x="2876550" y="1681163"/>
          <p14:tracePt t="8053" x="2881313" y="1681163"/>
          <p14:tracePt t="8057" x="2886075" y="1681163"/>
          <p14:tracePt t="8167" x="2900363" y="1681163"/>
          <p14:tracePt t="8262" x="2919413" y="1681163"/>
          <p14:tracePt t="8266" x="2924175" y="1681163"/>
          <p14:tracePt t="8283" x="2933700" y="1681163"/>
          <p14:tracePt t="8307" x="2943225" y="1681163"/>
          <p14:tracePt t="8311" x="2947988" y="1681163"/>
          <p14:tracePt t="8326" x="2962275" y="1681163"/>
          <p14:tracePt t="8357" x="2986088" y="1681163"/>
          <p14:tracePt t="8377" x="3000375" y="1681163"/>
          <p14:tracePt t="8387" x="3005138" y="1676400"/>
          <p14:tracePt t="8401" x="3014663" y="1676400"/>
          <p14:tracePt t="8433" x="3024188" y="1671638"/>
          <p14:tracePt t="8476" x="3028950" y="1671638"/>
          <p14:tracePt t="8559" x="3033713" y="1666875"/>
          <p14:tracePt t="8590" x="3052763" y="1657350"/>
          <p14:tracePt t="8607" x="3062288" y="1652588"/>
          <p14:tracePt t="8653" x="3081338" y="1643063"/>
          <p14:tracePt t="8658" x="3105150" y="1633538"/>
          <p14:tracePt t="8702" x="3152775" y="1609725"/>
          <p14:tracePt t="8733" x="3190875" y="1585913"/>
          <p14:tracePt t="8777" x="3228975" y="1571625"/>
          <p14:tracePt t="8782" x="3252788" y="1557338"/>
          <p14:tracePt t="8821" x="3300413" y="1533525"/>
          <p14:tracePt t="8856" x="3343275" y="1509713"/>
          <p14:tracePt t="8884" x="3352800" y="1500188"/>
          <p14:tracePt t="8931" x="3376613" y="1495425"/>
          <p14:tracePt t="9028" x="3376613" y="1490663"/>
          <p14:tracePt t="9040" x="3381375" y="1490663"/>
          <p14:tracePt t="9101" x="3386138" y="1481138"/>
          <p14:tracePt t="9148" x="3390900" y="1466850"/>
          <p14:tracePt t="9152" x="3395663" y="1452563"/>
          <p14:tracePt t="9180" x="3400425" y="1428750"/>
          <p14:tracePt t="9217" x="3409950" y="1376363"/>
          <p14:tracePt t="9247" x="3424238" y="1333500"/>
          <p14:tracePt t="9290" x="3429000" y="1295400"/>
          <p14:tracePt t="9293" x="3429000" y="1271588"/>
          <p14:tracePt t="9339" x="3429000" y="1257300"/>
          <p14:tracePt t="9492" x="3419475" y="1252538"/>
          <p14:tracePt t="9529" x="3409950" y="1243013"/>
          <p14:tracePt t="9532" x="3405188" y="1238250"/>
          <p14:tracePt t="9547" x="3395663" y="1233488"/>
          <p14:tracePt t="9589" x="3362325" y="1223963"/>
          <p14:tracePt t="9592" x="3357563" y="1223963"/>
          <p14:tracePt t="9605" x="3348038" y="1223963"/>
          <p14:tracePt t="9609" x="3348038" y="1219200"/>
          <p14:tracePt t="9655" x="3328988" y="1219200"/>
          <p14:tracePt t="9670" x="3309938" y="1214438"/>
          <p14:tracePt t="9697" x="3252788" y="1200150"/>
          <p14:tracePt t="9702" x="3238500" y="1200150"/>
          <p14:tracePt t="9705" x="3224213" y="1200150"/>
          <p14:tracePt t="9748" x="3176588" y="1190625"/>
          <p14:tracePt t="9751" x="3171825" y="1190625"/>
          <p14:tracePt t="9793" x="3143250" y="1185863"/>
          <p14:tracePt t="9795" x="3128963" y="1185863"/>
          <p14:tracePt t="9806" x="3109913" y="1185863"/>
          <p14:tracePt t="9836" x="3062288" y="1185863"/>
          <p14:tracePt t="9840" x="3048000" y="1185863"/>
          <p14:tracePt t="9853" x="3028950" y="1185863"/>
          <p14:tracePt t="9856" x="3009900" y="1181100"/>
          <p14:tracePt t="9872" x="2981325" y="1181100"/>
          <p14:tracePt t="9904" x="2900363" y="1176338"/>
          <p14:tracePt t="9906" x="2895600" y="1171575"/>
          <p14:tracePt t="9920" x="2886075" y="1171575"/>
          <p14:tracePt t="9962" x="2847975" y="1171575"/>
          <p14:tracePt t="9992" x="2809875" y="1171575"/>
          <p14:tracePt t="10622" x="1985963" y="1176338"/>
          <p14:tracePt t="10650" x="1962150" y="1176338"/>
          <p14:tracePt t="10669" x="1957388" y="1176338"/>
          <p14:tracePt t="10700" x="1938338" y="1176338"/>
          <p14:tracePt t="10702" x="1933575" y="1176338"/>
          <p14:tracePt t="10743" x="1885950" y="1176338"/>
          <p14:tracePt t="10748" x="1862138" y="1176338"/>
          <p14:tracePt t="10789" x="1809750" y="1176338"/>
          <p14:tracePt t="10793" x="1800225" y="1176338"/>
          <p14:tracePt t="10841" x="1747838" y="1176338"/>
          <p14:tracePt t="10868" x="1662113" y="1185863"/>
          <p14:tracePt t="10975" x="1652588" y="1185863"/>
          <p14:tracePt t="11038" x="1628775" y="1190625"/>
          <p14:tracePt t="11073" x="1614488" y="1204913"/>
          <p14:tracePt t="11117" x="1609725" y="1204913"/>
          <p14:tracePt t="11169" x="1600200" y="1214438"/>
          <p14:tracePt t="11186" x="1600200" y="1219200"/>
          <p14:tracePt t="11190" x="1600200" y="1223963"/>
          <p14:tracePt t="11200" x="1600200" y="1228725"/>
          <p14:tracePt t="11215" x="1600200" y="1233488"/>
          <p14:tracePt t="11220" x="1595438" y="1238250"/>
          <p14:tracePt t="11228" x="1595438" y="1243013"/>
          <p14:tracePt t="11241" x="1595438" y="1247775"/>
          <p14:tracePt t="11276" x="1585913" y="1262063"/>
          <p14:tracePt t="11322" x="1585913" y="1281113"/>
          <p14:tracePt t="11370" x="1585913" y="1304925"/>
          <p14:tracePt t="11400" x="1581150" y="1333500"/>
          <p14:tracePt t="11413" x="1581150" y="1338263"/>
          <p14:tracePt t="11417" x="1581150" y="1343025"/>
          <p14:tracePt t="11433" x="1581150" y="1357313"/>
          <p14:tracePt t="11462" x="1576388" y="1381125"/>
          <p14:tracePt t="11508" x="1576388" y="1409700"/>
          <p14:tracePt t="11556" x="1576388" y="1428750"/>
          <p14:tracePt t="11579" x="1576388" y="1438275"/>
          <p14:tracePt t="11618" x="1585913" y="1452563"/>
          <p14:tracePt t="11650" x="1609725" y="1485900"/>
          <p14:tracePt t="11665" x="1619250" y="1495425"/>
          <p14:tracePt t="11709" x="1628775" y="1504950"/>
          <p14:tracePt t="11746" x="1719263" y="1524000"/>
          <p14:tracePt t="11774" x="1757363" y="1533525"/>
          <p14:tracePt t="11807" x="1762125" y="1533525"/>
          <p14:tracePt t="11870" x="1814513" y="1543050"/>
          <p14:tracePt t="11874" x="1828800" y="1547813"/>
          <p14:tracePt t="11880" x="1847850" y="1547813"/>
          <p14:tracePt t="11903" x="1876425" y="1552575"/>
          <p14:tracePt t="11928" x="1895475" y="1557338"/>
          <p14:tracePt t="11968" x="1947863" y="1557338"/>
          <p14:tracePt t="11971" x="1962150" y="1557338"/>
          <p14:tracePt t="12009" x="2057400" y="1557338"/>
          <p14:tracePt t="12015" x="2071688" y="1557338"/>
          <p14:tracePt t="12027" x="2081213" y="1562100"/>
          <p14:tracePt t="12029" x="2095500" y="1562100"/>
          <p14:tracePt t="12042" x="2105025" y="1562100"/>
          <p14:tracePt t="12044" x="2114550" y="1562100"/>
          <p14:tracePt t="12057" x="2128838" y="1562100"/>
          <p14:tracePt t="12060" x="2143125" y="1562100"/>
          <p14:tracePt t="12072" x="2162175" y="1562100"/>
          <p14:tracePt t="12074" x="2181225" y="1562100"/>
          <p14:tracePt t="12086" x="2195513" y="1562100"/>
          <p14:tracePt t="12089" x="2214563" y="1562100"/>
          <p14:tracePt t="12103" x="2228850" y="1562100"/>
          <p14:tracePt t="12107" x="2238375" y="1562100"/>
          <p14:tracePt t="12120" x="2266950" y="1562100"/>
          <p14:tracePt t="12147" x="2305050" y="1562100"/>
          <p14:tracePt t="12181" x="2424113" y="1562100"/>
          <p14:tracePt t="12186" x="2443163" y="1562100"/>
          <p14:tracePt t="12200" x="2471738" y="1566863"/>
          <p14:tracePt t="12203" x="2490788" y="1566863"/>
          <p14:tracePt t="12245" x="2533650" y="1566863"/>
          <p14:tracePt t="12248" x="2538413" y="1566863"/>
          <p14:tracePt t="12293" x="2643188" y="1566863"/>
          <p14:tracePt t="12323" x="2747963" y="1566863"/>
          <p14:tracePt t="12352" x="2790825" y="1566863"/>
          <p14:tracePt t="12396" x="2809875" y="1566863"/>
          <p14:tracePt t="12400" x="2819400" y="1566863"/>
          <p14:tracePt t="12449" x="2919413" y="1566863"/>
          <p14:tracePt t="12495" x="3005138" y="1566863"/>
          <p14:tracePt t="12502" x="3019425" y="1566863"/>
          <p14:tracePt t="12538" x="3057525" y="1566863"/>
          <p14:tracePt t="12542" x="3057525" y="1562100"/>
          <p14:tracePt t="12588" x="3100388" y="1557338"/>
          <p14:tracePt t="12618" x="3128963" y="1547813"/>
          <p14:tracePt t="12621" x="3138488" y="1547813"/>
          <p14:tracePt t="12634" x="3143250" y="1547813"/>
          <p14:tracePt t="12638" x="3152775" y="1543050"/>
          <p14:tracePt t="12652" x="3157538" y="1543050"/>
          <p14:tracePt t="12666" x="3167063" y="1538288"/>
          <p14:tracePt t="12699" x="3186113" y="1528763"/>
          <p14:tracePt t="12732" x="3205163" y="1519238"/>
          <p14:tracePt t="12737" x="3205163" y="1514475"/>
          <p14:tracePt t="12742" x="3209925" y="1509713"/>
          <p14:tracePt t="12758" x="3219450" y="1500188"/>
          <p14:tracePt t="12765" x="3224213" y="1500188"/>
          <p14:tracePt t="12805" x="3233738" y="1485900"/>
          <p14:tracePt t="12809" x="3233738" y="1481138"/>
          <p14:tracePt t="12822" x="3233738" y="1476375"/>
          <p14:tracePt t="12824" x="3233738" y="1471613"/>
          <p14:tracePt t="12837" x="3238500" y="1471613"/>
          <p14:tracePt t="12839" x="3243263" y="1462088"/>
          <p14:tracePt t="12854" x="3248025" y="1447800"/>
          <p14:tracePt t="12872" x="3252788" y="1438275"/>
          <p14:tracePt t="12897" x="3257550" y="1428750"/>
          <p14:tracePt t="12902" x="3262313" y="1414463"/>
          <p14:tracePt t="12936" x="3267075" y="1395413"/>
          <p14:tracePt t="12962" x="3267075" y="1385888"/>
          <p14:tracePt t="12999" x="3271838" y="1362075"/>
          <p14:tracePt t="13025" x="3271838" y="1352550"/>
          <p14:tracePt t="13073" x="3271838" y="1343025"/>
          <p14:tracePt t="13088" x="3271838" y="1338263"/>
          <p14:tracePt t="13135" x="3271838" y="1323975"/>
          <p14:tracePt t="13139" x="3271838" y="1319213"/>
          <p14:tracePt t="13182" x="3243263" y="1304925"/>
          <p14:tracePt t="13217" x="3186113" y="1276350"/>
          <p14:tracePt t="13262" x="3138488" y="1243013"/>
          <p14:tracePt t="13306" x="2986088" y="1195388"/>
          <p14:tracePt t="13312" x="2967038" y="1190625"/>
          <p14:tracePt t="13324" x="2952750" y="1185863"/>
          <p14:tracePt t="13354" x="2909888" y="1171575"/>
          <p14:tracePt t="13357" x="2900363" y="1171575"/>
          <p14:tracePt t="13371" x="2876550" y="1171575"/>
          <p14:tracePt t="13374" x="2867025" y="1166813"/>
          <p14:tracePt t="13399" x="2805113" y="1152525"/>
          <p14:tracePt t="13403" x="2781300" y="1152525"/>
          <p14:tracePt t="13417" x="2724150" y="1147763"/>
          <p14:tracePt t="13425" x="2700338" y="1143000"/>
          <p14:tracePt t="13432" x="2686050" y="1143000"/>
          <p14:tracePt t="13447" x="2657475" y="1143000"/>
          <p14:tracePt t="13483" x="2600325" y="1143000"/>
          <p14:tracePt t="13488" x="2581275" y="1143000"/>
          <p14:tracePt t="13492" x="2562225" y="1143000"/>
          <p14:tracePt t="13525" x="2476500" y="1138238"/>
          <p14:tracePt t="13532" x="2462213" y="1133475"/>
          <p14:tracePt t="13561" x="2419350" y="1133475"/>
          <p14:tracePt t="13602" x="2324100" y="1133475"/>
          <p14:tracePt t="13605" x="2300288" y="1133475"/>
          <p14:tracePt t="13621" x="2247900" y="1133475"/>
          <p14:tracePt t="13627" x="2228850" y="1128713"/>
          <p14:tracePt t="13665" x="2128838" y="1119188"/>
          <p14:tracePt t="13672" x="2124075" y="1119188"/>
          <p14:tracePt t="13683" x="2105025" y="1119188"/>
          <p14:tracePt t="13713" x="2038350" y="1119188"/>
          <p14:tracePt t="13718" x="2019300" y="1119188"/>
          <p14:tracePt t="13751" x="1952625" y="1119188"/>
          <p14:tracePt t="13778" x="1909763" y="1119188"/>
          <p14:tracePt t="13807" x="1862138" y="1119188"/>
          <p14:tracePt t="13837" x="1776413" y="1114425"/>
          <p14:tracePt t="13870" x="1752600" y="1114425"/>
          <p14:tracePt t="13923" x="1738313" y="1114425"/>
          <p14:tracePt t="13947" x="1728788" y="1128713"/>
          <p14:tracePt t="13980" x="1704975" y="1147763"/>
          <p14:tracePt t="14012" x="1666875" y="1195388"/>
          <p14:tracePt t="14047" x="1638300" y="1223963"/>
          <p14:tracePt t="14087" x="1633538" y="1233488"/>
          <p14:tracePt t="14121" x="1628775" y="1262063"/>
          <p14:tracePt t="14150" x="1628775" y="1281113"/>
          <p14:tracePt t="14166" x="1628775" y="1309688"/>
          <p14:tracePt t="14194" x="1643063" y="1390650"/>
          <p14:tracePt t="14225" x="1671638" y="1423988"/>
          <p14:tracePt t="14229" x="1681163" y="1428750"/>
          <p14:tracePt t="14242" x="1704975" y="1438275"/>
          <p14:tracePt t="14251" x="1719263" y="1452563"/>
          <p14:tracePt t="14260" x="1747838" y="1462088"/>
          <p14:tracePt t="14273" x="1843088" y="1500188"/>
          <p14:tracePt t="14306" x="2124075" y="1576388"/>
          <p14:tracePt t="14336" x="2243138" y="1600200"/>
          <p14:tracePt t="14341" x="2252663" y="1600200"/>
          <p14:tracePt t="14355" x="2262188" y="1600200"/>
          <p14:tracePt t="14375" x="2281238" y="1600200"/>
          <p14:tracePt t="14404" x="2371725" y="1600200"/>
          <p14:tracePt t="14433" x="2462213" y="1600200"/>
          <p14:tracePt t="14475" x="2533650" y="1600200"/>
          <p14:tracePt t="14508" x="2581275" y="1595438"/>
          <p14:tracePt t="14513" x="2600325" y="1590675"/>
          <p14:tracePt t="14528" x="2614613" y="1590675"/>
          <p14:tracePt t="14536" x="2619375" y="1590675"/>
          <p14:tracePt t="14589" x="2643188" y="1585913"/>
          <p14:tracePt t="14632" x="2676525" y="1581150"/>
          <p14:tracePt t="14639" x="2681288" y="1581150"/>
          <p14:tracePt t="14654" x="2686050" y="1581150"/>
          <p14:tracePt t="15103" x="2695575" y="1576388"/>
          <p14:tracePt t="15133" x="2705100" y="1576388"/>
          <p14:tracePt t="15166" x="2728913" y="1576388"/>
          <p14:tracePt t="15180" x="2738438" y="1576388"/>
          <p14:tracePt t="15212" x="2771775" y="1576388"/>
          <p14:tracePt t="15242" x="2776538" y="1576388"/>
          <p14:tracePt t="15312" x="2819400" y="1576388"/>
          <p14:tracePt t="15352" x="2824163" y="1576388"/>
          <p14:tracePt t="15436" x="2857500" y="1576388"/>
          <p14:tracePt t="15867" x="2847975" y="1576388"/>
          <p14:tracePt t="15917" x="2719388" y="1590675"/>
          <p14:tracePt t="15952" x="2486025" y="1590675"/>
          <p14:tracePt t="15999" x="2347913" y="1590675"/>
          <p14:tracePt t="16006" x="2309813" y="1590675"/>
          <p14:tracePt t="16024" x="2233613" y="1590675"/>
          <p14:tracePt t="16029" x="2190750" y="1590675"/>
          <p14:tracePt t="16051" x="2066925" y="1590675"/>
          <p14:tracePt t="16071" x="1995488" y="1590675"/>
          <p14:tracePt t="16103" x="1928813" y="1590675"/>
          <p14:tracePt t="16109" x="1914525" y="1595438"/>
          <p14:tracePt t="16122" x="1895475" y="1595438"/>
          <p14:tracePt t="16124" x="1876425" y="1595438"/>
          <p14:tracePt t="16140" x="1838325" y="1595438"/>
          <p14:tracePt t="16173" x="1738313" y="1595438"/>
          <p14:tracePt t="16203" x="1671638" y="1595438"/>
          <p14:tracePt t="16245" x="1547813" y="1590675"/>
          <p14:tracePt t="16255" x="1528763" y="1590675"/>
          <p14:tracePt t="16261" x="1500188" y="1590675"/>
          <p14:tracePt t="16275" x="1466850" y="1585913"/>
          <p14:tracePt t="16278" x="1438275" y="1585913"/>
          <p14:tracePt t="16297" x="1366838" y="1581150"/>
          <p14:tracePt t="16340" x="1257300" y="1581150"/>
          <p14:tracePt t="16342" x="1238250" y="1581150"/>
          <p14:tracePt t="16356" x="1219200" y="1581150"/>
          <p14:tracePt t="16358" x="1204913" y="1581150"/>
          <p14:tracePt t="16388" x="1166813" y="1581150"/>
          <p14:tracePt t="16418" x="1152525" y="1581150"/>
          <p14:tracePt t="16426" x="1143000" y="1581150"/>
          <p14:tracePt t="16467" x="1062038" y="1581150"/>
          <p14:tracePt t="16469" x="1042988" y="1581150"/>
          <p14:tracePt t="16481" x="1033463" y="1581150"/>
          <p14:tracePt t="16509" x="1004888" y="1581150"/>
          <p14:tracePt t="16540" x="995363" y="1581150"/>
          <p14:tracePt t="16587" x="985838" y="1581150"/>
          <p14:tracePt t="16590" x="981075" y="1581150"/>
          <p14:tracePt t="16685" x="966788" y="1590675"/>
          <p14:tracePt t="16711" x="957263" y="1590675"/>
          <p14:tracePt t="17024" x="971550" y="1595438"/>
          <p14:tracePt t="17031" x="976313" y="1595438"/>
          <p14:tracePt t="17045" x="985838" y="1595438"/>
          <p14:tracePt t="17047" x="995363" y="1595438"/>
          <p14:tracePt t="17092" x="1057275" y="1600200"/>
          <p14:tracePt t="17135" x="1085850" y="1600200"/>
          <p14:tracePt t="17138" x="1090613" y="1600200"/>
          <p14:tracePt t="17152" x="1095375" y="1600200"/>
          <p14:tracePt t="17194" x="1157288" y="1604963"/>
          <p14:tracePt t="17198" x="1171575" y="1604963"/>
          <p14:tracePt t="17214" x="1209675" y="1614488"/>
          <p14:tracePt t="17224" x="1223963" y="1614488"/>
          <p14:tracePt t="17230" x="1233488" y="1614488"/>
          <p14:tracePt t="17238" x="1238250" y="1614488"/>
          <p14:tracePt t="17305" x="1243013" y="1614488"/>
          <p14:tracePt t="17338" x="1357313" y="1614488"/>
          <p14:tracePt t="17342" x="1371600" y="1614488"/>
          <p14:tracePt t="17374" x="1423988" y="1614488"/>
          <p14:tracePt t="17377" x="1438275" y="1614488"/>
          <p14:tracePt t="17398" x="1462088" y="1614488"/>
          <p14:tracePt t="17403" x="1476375" y="1614488"/>
          <p14:tracePt t="17435" x="1552575" y="1614488"/>
          <p14:tracePt t="17437" x="1571625" y="1614488"/>
          <p14:tracePt t="17451" x="1595438" y="1614488"/>
          <p14:tracePt t="17455" x="1614488" y="1614488"/>
          <p14:tracePt t="17482" x="1681163" y="1614488"/>
          <p14:tracePt t="17531" x="1762125" y="1614488"/>
          <p14:tracePt t="17537" x="1781175" y="1614488"/>
          <p14:tracePt t="17545" x="1804988" y="1614488"/>
          <p14:tracePt t="17574" x="1919288" y="1614488"/>
          <p14:tracePt t="17604" x="2009775" y="1614488"/>
          <p14:tracePt t="17611" x="2024063" y="1614488"/>
          <p14:tracePt t="17653" x="2085975" y="1614488"/>
          <p14:tracePt t="17655" x="2095500" y="1614488"/>
          <p14:tracePt t="17669" x="2119313" y="1614488"/>
          <p14:tracePt t="17696" x="2171700" y="1614488"/>
          <p14:tracePt t="17701" x="2200275" y="1614488"/>
          <p14:tracePt t="17719" x="2224088" y="1614488"/>
          <p14:tracePt t="17724" x="2247900" y="1614488"/>
          <p14:tracePt t="17734" x="2262188" y="1614488"/>
          <p14:tracePt t="17749" x="2286000" y="1614488"/>
          <p14:tracePt t="17782" x="2347913" y="1614488"/>
          <p14:tracePt t="17824" x="2424113" y="1614488"/>
          <p14:tracePt t="17827" x="2447925" y="1614488"/>
          <p14:tracePt t="17840" x="2457450" y="1614488"/>
          <p14:tracePt t="17842" x="2486025" y="1614488"/>
          <p14:tracePt t="17857" x="2514600" y="1619250"/>
          <p14:tracePt t="17876" x="2543175" y="1619250"/>
          <p14:tracePt t="17915" x="2619375" y="1624013"/>
          <p14:tracePt t="17950" x="2652713" y="1628775"/>
          <p14:tracePt t="17954" x="2662238" y="1628775"/>
          <p14:tracePt t="17995" x="2709863" y="1628775"/>
          <p14:tracePt t="18025" x="2752725" y="1633538"/>
          <p14:tracePt t="18057" x="2857500" y="1633538"/>
          <p14:tracePt t="18059" x="2919413" y="1633538"/>
          <p14:tracePt t="18104" x="3009900" y="1633538"/>
          <p14:tracePt t="18139" x="3028950" y="1633538"/>
          <p14:tracePt t="18170" x="3090863" y="1628775"/>
          <p14:tracePt t="18174" x="3105150" y="1628775"/>
          <p14:tracePt t="18184" x="3119438" y="1628775"/>
          <p14:tracePt t="18198" x="3143250" y="1628775"/>
          <p14:tracePt t="18230" x="3176588" y="1628775"/>
          <p14:tracePt t="18234" x="3181350" y="1628775"/>
          <p14:tracePt t="18262" x="3200400" y="1624013"/>
          <p14:tracePt t="18271" x="3209925" y="1624013"/>
          <p14:tracePt t="18279" x="3214688" y="1619250"/>
          <p14:tracePt t="18320" x="3219450" y="1619250"/>
          <p14:tracePt t="18391" x="3228975" y="1619250"/>
          <p14:tracePt t="18452" x="3233738" y="1619250"/>
          <p14:tracePt t="19166" x="3238500" y="1619250"/>
          <p14:tracePt t="19242" x="3248025" y="1614488"/>
          <p14:tracePt t="19324" x="3267075" y="1604963"/>
          <p14:tracePt t="19354" x="3281363" y="1590675"/>
          <p14:tracePt t="19357" x="3286125" y="1590675"/>
          <p14:tracePt t="19385" x="3295650" y="1590675"/>
          <p14:tracePt t="19466" x="3309938" y="1581150"/>
          <p14:tracePt t="19482" x="3319463" y="1576388"/>
          <p14:tracePt t="19507" x="3328988" y="1571625"/>
          <p14:tracePt t="19572" x="3333750" y="1566863"/>
          <p14:tracePt t="19603" x="3343275" y="1562100"/>
          <p14:tracePt t="20574" x="3381375" y="1557338"/>
          <p14:tracePt t="20604" x="3424238" y="1557338"/>
          <p14:tracePt t="20650" x="3433763" y="1557338"/>
          <p14:tracePt t="20694" x="3471863" y="1557338"/>
          <p14:tracePt t="20728" x="3495675" y="1557338"/>
          <p14:tracePt t="20732" x="3505200" y="1552575"/>
          <p14:tracePt t="20761" x="3514725" y="1552575"/>
          <p14:tracePt t="20790" x="3519488" y="1552575"/>
          <p14:tracePt t="20821" x="3524250" y="1547813"/>
          <p14:tracePt t="21371" x="3552825" y="1547813"/>
          <p14:tracePt t="21374" x="3567113" y="1547813"/>
          <p14:tracePt t="21386" x="3581400" y="1547813"/>
          <p14:tracePt t="21413" x="3638550" y="1547813"/>
          <p14:tracePt t="21419" x="3648075" y="1547813"/>
          <p14:tracePt t="21429" x="3657600" y="1547813"/>
          <p14:tracePt t="21744" x="3633788" y="1552575"/>
          <p14:tracePt t="21781" x="3600450" y="1552575"/>
          <p14:tracePt t="21820" x="3552825" y="1571625"/>
          <p14:tracePt t="21857" x="3495675" y="1576388"/>
          <p14:tracePt t="21873" x="3448050" y="1585913"/>
          <p14:tracePt t="21902" x="3381375" y="1590675"/>
          <p14:tracePt t="21909" x="3362325" y="1595438"/>
          <p14:tracePt t="21950" x="3314700" y="1595438"/>
          <p14:tracePt t="21951" x="3305175" y="1595438"/>
          <p14:tracePt t="21966" x="3290888" y="1600200"/>
          <p14:tracePt t="22011" x="3143250" y="1609725"/>
          <p14:tracePt t="22024" x="3109913" y="1609725"/>
          <p14:tracePt t="22028" x="3081338" y="1609725"/>
          <p14:tracePt t="22042" x="3014663" y="1609725"/>
          <p14:tracePt t="22090" x="2838450" y="1609725"/>
          <p14:tracePt t="22119" x="2724150" y="1609725"/>
          <p14:tracePt t="22125" x="2690813" y="1609725"/>
          <p14:tracePt t="22136" x="2662238" y="1609725"/>
          <p14:tracePt t="22173" x="2490788" y="1609725"/>
          <p14:tracePt t="22214" x="2257425" y="1609725"/>
          <p14:tracePt t="22243" x="2162175" y="1609725"/>
          <p14:tracePt t="22247" x="2133600" y="1609725"/>
          <p14:tracePt t="22278" x="2066925" y="1609725"/>
          <p14:tracePt t="22303" x="1928813" y="1609725"/>
          <p14:tracePt t="22307" x="1890713" y="1609725"/>
          <p14:tracePt t="22354" x="1676400" y="1619250"/>
          <p14:tracePt t="22385" x="1633538" y="1619250"/>
          <p14:tracePt t="22418" x="1581150" y="1619250"/>
          <p14:tracePt t="22465" x="1419225" y="1624013"/>
          <p14:tracePt t="22469" x="1409700" y="1624013"/>
          <p14:tracePt t="22481" x="1404938" y="1624013"/>
          <p14:tracePt t="22484" x="1395413" y="1624013"/>
          <p14:tracePt t="22530" x="1385888" y="1624013"/>
          <p14:tracePt t="22573" x="1371600" y="1624013"/>
          <p14:tracePt t="22725" x="1385888" y="1624013"/>
          <p14:tracePt t="22763" x="1462088" y="1628775"/>
          <p14:tracePt t="22789" x="1638300" y="1652588"/>
          <p14:tracePt t="22794" x="1690688" y="1666875"/>
          <p14:tracePt t="22804" x="1738313" y="1671638"/>
          <p14:tracePt t="22809" x="1804988" y="1681163"/>
          <p14:tracePt t="22824" x="1876425" y="1690688"/>
          <p14:tracePt t="22856" x="1990725" y="1704975"/>
          <p14:tracePt t="22871" x="2076450" y="1719263"/>
          <p14:tracePt t="22899" x="2286000" y="1752600"/>
          <p14:tracePt t="22930" x="2457450" y="1790700"/>
          <p14:tracePt t="22963" x="2509838" y="1804988"/>
          <p14:tracePt t="22968" x="2533650" y="1814513"/>
          <p14:tracePt t="22996" x="2605088" y="1847850"/>
          <p14:tracePt t="23001" x="2628900" y="1866900"/>
          <p14:tracePt t="23038" x="2705100" y="1924050"/>
          <p14:tracePt t="23042" x="2714625" y="1933575"/>
          <p14:tracePt t="23046" x="2738438" y="1952625"/>
          <p14:tracePt t="23058" x="2743200" y="1952625"/>
          <p14:tracePt t="23090" x="2805113" y="2009775"/>
          <p14:tracePt t="23091" x="2828925" y="2028825"/>
          <p14:tracePt t="23102" x="2862263" y="2057400"/>
          <p14:tracePt t="23137" x="2924175" y="2124075"/>
          <p14:tracePt t="23166" x="2957513" y="2185988"/>
          <p14:tracePt t="23169" x="2962275" y="2205038"/>
          <p14:tracePt t="23213" x="2986088" y="2295525"/>
          <p14:tracePt t="23241" x="3009900" y="2352675"/>
          <p14:tracePt t="23272" x="3014663" y="2400300"/>
          <p14:tracePt t="23375" x="3014663" y="2405063"/>
          <p14:tracePt t="23404" x="3000375" y="2424113"/>
          <p14:tracePt t="23431" x="2976563" y="2447925"/>
          <p14:tracePt t="23465" x="2933700" y="2476500"/>
          <p14:tracePt t="23467" x="2909888" y="2481263"/>
          <p14:tracePt t="23493" x="2862263" y="2495550"/>
          <p14:tracePt t="23497" x="2847975" y="2500313"/>
          <p14:tracePt t="23509" x="2838450" y="2505075"/>
          <p14:tracePt t="23513" x="2824163" y="2509838"/>
          <p14:tracePt t="23527" x="2795588" y="2514600"/>
          <p14:tracePt t="23574" x="2747963" y="2514600"/>
          <p14:tracePt t="23600" x="2676525" y="2514600"/>
          <p14:tracePt t="23604" x="2638425" y="2514600"/>
          <p14:tracePt t="23617" x="2609850" y="2514600"/>
          <p14:tracePt t="23621" x="2571750" y="2514600"/>
          <p14:tracePt t="23650" x="2481263" y="2509838"/>
          <p14:tracePt t="23657" x="2462213" y="2509838"/>
          <p14:tracePt t="23697" x="2419350" y="2500313"/>
          <p14:tracePt t="23701" x="2414588" y="2495550"/>
          <p14:tracePt t="23716" x="2386013" y="2490788"/>
          <p14:tracePt t="23745" x="2276475" y="2443163"/>
          <p14:tracePt t="23751" x="2252663" y="2428875"/>
          <p14:tracePt t="23794" x="2171700" y="2395538"/>
          <p14:tracePt t="23820" x="2166938" y="2395538"/>
          <p14:tracePt t="23868" x="2166938" y="2352675"/>
          <p14:tracePt t="23872" x="2166938" y="2338388"/>
          <p14:tracePt t="23904" x="2152650" y="2243138"/>
          <p14:tracePt t="23962" x="2185988" y="2095500"/>
          <p14:tracePt t="23995" x="2271713" y="1971675"/>
          <p14:tracePt t="24024" x="2295525" y="1957388"/>
          <p14:tracePt t="24070" x="2386013" y="1957388"/>
          <p14:tracePt t="24102" x="2447925" y="2052638"/>
          <p14:tracePt t="24106" x="2457450" y="2076450"/>
          <p14:tracePt t="24120" x="2466975" y="2100263"/>
          <p14:tracePt t="24123" x="2481263" y="2133600"/>
          <p14:tracePt t="24126" x="2500313" y="2166938"/>
          <p14:tracePt t="24168" x="2533650" y="2347913"/>
          <p14:tracePt t="24198" x="2543175" y="2476500"/>
          <p14:tracePt t="24202" x="2543175" y="2505075"/>
          <p14:tracePt t="24216" x="2543175" y="2533650"/>
          <p14:tracePt t="24220" x="2543175" y="2576513"/>
          <p14:tracePt t="24243" x="2543175" y="2662238"/>
          <p14:tracePt t="24248" x="2543175" y="2681288"/>
          <p14:tracePt t="24278" x="2524125" y="2771775"/>
          <p14:tracePt t="24284" x="2514600" y="2795588"/>
          <p14:tracePt t="24325" x="2466975" y="2886075"/>
          <p14:tracePt t="24351" x="2443163" y="2928938"/>
          <p14:tracePt t="24355" x="2433638" y="2938463"/>
          <p14:tracePt t="24371" x="2419350" y="2962275"/>
          <p14:tracePt t="24400" x="2381250" y="3005138"/>
          <p14:tracePt t="24404" x="2366963" y="3014663"/>
          <p14:tracePt t="24447" x="2305050" y="3062288"/>
          <p14:tracePt t="24478" x="2271713" y="3081338"/>
          <p14:tracePt t="24482" x="2257425" y="3086100"/>
          <p14:tracePt t="24515" x="2181225" y="3133725"/>
          <p14:tracePt t="24517" x="2162175" y="3138488"/>
          <p14:tracePt t="24553" x="2028825" y="3195638"/>
          <p14:tracePt t="24557" x="1985963" y="3219450"/>
          <p14:tracePt t="24569" x="1928813" y="3248025"/>
          <p14:tracePt t="24577" x="1885950" y="3271838"/>
          <p14:tracePt t="24590" x="1866900" y="3281363"/>
          <p14:tracePt t="24593" x="1804988" y="3305175"/>
          <p14:tracePt t="24618" x="1657350" y="3367088"/>
          <p14:tracePt t="24653" x="1347788" y="3505200"/>
          <p14:tracePt t="24660" x="1257300" y="3543300"/>
          <p14:tracePt t="24699" x="957263" y="3671888"/>
          <p14:tracePt t="24728" x="833438" y="3709988"/>
          <p14:tracePt t="24734" x="814388" y="3709988"/>
          <p14:tracePt t="24751" x="809625" y="3714750"/>
          <p14:tracePt t="24820" x="785813" y="3690938"/>
          <p14:tracePt t="24856" x="752475" y="3600450"/>
          <p14:tracePt t="24871" x="742950" y="3586163"/>
          <p14:tracePt t="24898" x="733425" y="3581400"/>
          <p14:tracePt t="24914" x="719138" y="3576638"/>
          <p14:tracePt t="24918" x="714375" y="3571875"/>
          <p14:tracePt t="24945" x="681038" y="3552825"/>
          <p14:tracePt t="24982" x="614363" y="3524250"/>
          <p14:tracePt t="25010" x="590550" y="3509963"/>
          <p14:tracePt t="25090" x="571500" y="3509963"/>
          <p14:tracePt t="25117" x="561975" y="3505200"/>
          <p14:tracePt t="25133" x="552450" y="3500438"/>
          <p14:tracePt t="25150" x="542925" y="3495675"/>
          <p14:tracePt t="25461" x="552450" y="3486150"/>
          <p14:tracePt t="25491" x="566738" y="3481388"/>
          <p14:tracePt t="25496" x="566738" y="3476625"/>
          <p14:tracePt t="25524" x="581025" y="3471863"/>
          <p14:tracePt t="25574" x="695325" y="3443288"/>
          <p14:tracePt t="25605" x="733425" y="3429000"/>
          <p14:tracePt t="25635" x="795338" y="3414713"/>
          <p14:tracePt t="25666" x="885825" y="3405188"/>
          <p14:tracePt t="25700" x="966788" y="3400425"/>
          <p14:tracePt t="25702" x="976313" y="3395663"/>
          <p14:tracePt t="25731" x="1004888" y="3395663"/>
          <p14:tracePt t="25734" x="1014413" y="3395663"/>
          <p14:tracePt t="25763" x="1062038" y="3390900"/>
          <p14:tracePt t="25801" x="1176338" y="3390900"/>
          <p14:tracePt t="25835" x="1228725" y="3390900"/>
          <p14:tracePt t="25839" x="1233488" y="3390900"/>
          <p14:tracePt t="25853" x="1238250" y="3390900"/>
          <p14:tracePt t="25874" x="1257300" y="3390900"/>
          <p14:tracePt t="25886" x="1266825" y="3390900"/>
          <p14:tracePt t="25918" x="1338263" y="3390900"/>
          <p14:tracePt t="25921" x="1343025" y="3390900"/>
          <p14:tracePt t="26097" x="1319213" y="3390900"/>
          <p14:tracePt t="26119" x="1304925" y="3390900"/>
          <p14:tracePt t="26122" x="1295400" y="3390900"/>
          <p14:tracePt t="26135" x="1285875" y="3390900"/>
          <p14:tracePt t="26168" x="1204913" y="3390900"/>
          <p14:tracePt t="26200" x="1076325" y="3390900"/>
          <p14:tracePt t="26232" x="1028700" y="3390900"/>
          <p14:tracePt t="26293" x="985838" y="3390900"/>
          <p14:tracePt t="26295" x="981075" y="3390900"/>
          <p14:tracePt t="26433" x="976313" y="3390900"/>
          <p14:tracePt t="26950" x="981075" y="3386138"/>
          <p14:tracePt t="26981" x="1000125" y="3386138"/>
          <p14:tracePt t="27024" x="1009650" y="3386138"/>
          <p14:tracePt t="27133" x="1023938" y="3386138"/>
          <p14:tracePt t="27167" x="1042988" y="3386138"/>
          <p14:tracePt t="27216" x="1066800" y="3386138"/>
          <p14:tracePt t="27220" x="1076325" y="3381375"/>
          <p14:tracePt t="27226" x="1090613" y="3381375"/>
          <p14:tracePt t="27231" x="1100138" y="3376613"/>
          <p14:tracePt t="27247" x="1138238" y="3367088"/>
          <p14:tracePt t="27258" x="1152525" y="3367088"/>
          <p14:tracePt t="27263" x="1162050" y="3367088"/>
          <p14:tracePt t="27295" x="1190625" y="3352800"/>
          <p14:tracePt t="27467" x="1219200" y="3352800"/>
          <p14:tracePt t="27509" x="1238250" y="3352800"/>
          <p14:tracePt t="27555" x="1281113" y="3352800"/>
          <p14:tracePt t="27562" x="1290638" y="3348038"/>
          <p14:tracePt t="27573" x="1300163" y="3348038"/>
          <p14:tracePt t="27602" x="1319213" y="3338513"/>
          <p14:tracePt t="27714" x="1338263" y="3333750"/>
          <p14:tracePt t="27744" x="1347788" y="3328988"/>
          <p14:tracePt t="27759" x="1357313" y="3324225"/>
          <p14:tracePt t="27766" x="1366838" y="3319463"/>
          <p14:tracePt t="27806" x="1419225" y="3305175"/>
          <p14:tracePt t="27837" x="1447800" y="3295650"/>
          <p14:tracePt t="27868" x="1452563" y="3295650"/>
          <p14:tracePt t="28165" x="1471613" y="3295650"/>
          <p14:tracePt t="28792" x="1457325" y="3295650"/>
          <p14:tracePt t="28820" x="1433513" y="3295650"/>
          <p14:tracePt t="28823" x="1423988" y="3295650"/>
          <p14:tracePt t="28840" x="1414463" y="3295650"/>
          <p14:tracePt t="28877" x="1395413" y="3295650"/>
          <p14:tracePt t="29075" x="1385888" y="3295650"/>
          <p14:tracePt t="29076" x="1381125" y="3300413"/>
          <p14:tracePt t="29090" x="1376363" y="3305175"/>
          <p14:tracePt t="29093" x="1371600" y="3305175"/>
          <p14:tracePt t="29248" x="1433513" y="3305175"/>
          <p14:tracePt t="29252" x="1452563" y="3305175"/>
          <p14:tracePt t="29257" x="1466850" y="3305175"/>
          <p14:tracePt t="29289" x="1490663" y="3300413"/>
          <p14:tracePt t="29325" x="1495425" y="3300413"/>
          <p14:tracePt t="29416" x="1500188" y="3300413"/>
          <p14:tracePt t="29975" x="1481138" y="3314700"/>
          <p14:tracePt t="29978" x="1466850" y="3324225"/>
          <p14:tracePt t="29994" x="1447800" y="3343275"/>
          <p14:tracePt t="29999" x="1433513" y="3348038"/>
          <p14:tracePt t="30014" x="1414463" y="3367088"/>
          <p14:tracePt t="30558" x="762000" y="3648075"/>
          <p14:tracePt t="30619" x="742950" y="3657600"/>
          <p14:tracePt t="30649" x="738188" y="3667125"/>
          <p14:tracePt t="30667" x="733425" y="3671888"/>
          <p14:tracePt t="30700" x="723900" y="3676650"/>
          <p14:tracePt t="30742" x="709613" y="3700463"/>
          <p14:tracePt t="30869" x="709613" y="3705225"/>
          <p14:tracePt t="31069" x="709613" y="3709988"/>
          <p14:tracePt t="31119" x="709613" y="3719513"/>
          <p14:tracePt t="31151" x="709613" y="3767138"/>
          <p14:tracePt t="31183" x="709613" y="3781425"/>
          <p14:tracePt t="31228" x="709613" y="3786188"/>
          <p14:tracePt t="31262" x="709613" y="3795713"/>
          <p14:tracePt t="31309" x="714375" y="3824288"/>
          <p14:tracePt t="31312" x="714375" y="3829050"/>
          <p14:tracePt t="31353" x="719138" y="3848100"/>
          <p14:tracePt t="31385" x="719138" y="3852863"/>
          <p14:tracePt t="31542" x="719138" y="3871913"/>
          <p14:tracePt t="31544" x="719138" y="3876675"/>
          <p14:tracePt t="31556" x="719138" y="3881438"/>
          <p14:tracePt t="31560" x="719138" y="3886200"/>
          <p14:tracePt t="31573" x="719138" y="3890963"/>
          <p14:tracePt t="31575" x="719138" y="3895725"/>
          <p14:tracePt t="31586" x="719138" y="3900488"/>
          <p14:tracePt t="31590" x="719138" y="3905250"/>
          <p14:tracePt t="32088" x="723900" y="3890963"/>
          <p14:tracePt t="32119" x="733425" y="3876675"/>
          <p14:tracePt t="32122" x="733425" y="3871913"/>
          <p14:tracePt t="32135" x="733425" y="3867150"/>
          <p14:tracePt t="32136" x="738188" y="3862388"/>
          <p14:tracePt t="32166" x="738188" y="3852863"/>
          <p14:tracePt t="32169" x="742950" y="3848100"/>
          <p14:tracePt t="32198" x="742950" y="3833813"/>
          <p14:tracePt t="32227" x="752475" y="3819525"/>
          <p14:tracePt t="32272" x="757238" y="3810000"/>
          <p14:tracePt t="32304" x="757238" y="3800475"/>
          <p14:tracePt t="32465" x="757238" y="3814763"/>
          <p14:tracePt t="32468" x="757238" y="3829050"/>
          <p14:tracePt t="32481" x="757238" y="3848100"/>
          <p14:tracePt t="32525" x="785813" y="3967163"/>
          <p14:tracePt t="32529" x="785813" y="3976688"/>
          <p14:tracePt t="32553" x="795338" y="4024313"/>
          <p14:tracePt t="32591" x="804863" y="4052888"/>
          <p14:tracePt t="32651" x="804863" y="4057650"/>
          <p14:tracePt t="33089" x="814388" y="4057650"/>
          <p14:tracePt t="33135" x="819150" y="4057650"/>
          <p14:tracePt t="33199" x="842963" y="4057650"/>
          <p14:tracePt t="33230" x="852488" y="4052888"/>
          <p14:tracePt t="33297" x="904875" y="4052888"/>
          <p14:tracePt t="33299" x="923925" y="4052888"/>
          <p14:tracePt t="33335" x="976313" y="4048125"/>
          <p14:tracePt t="33339" x="981075" y="4043363"/>
          <p14:tracePt t="33351" x="985838" y="4043363"/>
          <p14:tracePt t="33354" x="990600" y="4038600"/>
          <p14:tracePt t="33383" x="1019175" y="4033838"/>
          <p14:tracePt t="33417" x="1095375" y="4024313"/>
          <p14:tracePt t="33419" x="1119188" y="4019550"/>
          <p14:tracePt t="33433" x="1128713" y="4019550"/>
          <p14:tracePt t="33437" x="1143000" y="4014788"/>
          <p14:tracePt t="33481" x="1195388" y="4000500"/>
          <p14:tracePt t="33507" x="1228725" y="3990975"/>
          <p14:tracePt t="33512" x="1238250" y="3990975"/>
          <p14:tracePt t="33524" x="1271588" y="3986213"/>
          <p14:tracePt t="33531" x="1281113" y="3976688"/>
          <p14:tracePt t="33570" x="1328738" y="3967163"/>
          <p14:tracePt t="33607" x="1362075" y="3962400"/>
          <p14:tracePt t="33635" x="1385888" y="3957638"/>
          <p14:tracePt t="33638" x="1390650" y="3957638"/>
          <p14:tracePt t="33695" x="1395413" y="3957638"/>
          <p14:tracePt t="33741" x="1404938" y="3952875"/>
          <p14:tracePt t="33870" x="1409700" y="3952875"/>
          <p14:tracePt t="36869" x="1414463" y="3952875"/>
          <p14:tracePt t="37512" x="1428750" y="3952875"/>
          <p14:tracePt t="37516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81C5C20-782C-4A02-970F-CC0D82F5BF38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01E911-461A-42C8-8D17-B696C5386A36}" type="slidenum">
              <a:rPr lang="en-US" altLang="zh-CN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"/>
            <a:ext cx="8229600" cy="59023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f (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x,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//@requires y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//@ensures \result == POW(</a:t>
            </a:r>
            <a:r>
              <a:rPr lang="en-US" altLang="zh-CN" sz="2200" b="1" dirty="0" err="1" smtClean="0"/>
              <a:t>x,y</a:t>
            </a:r>
            <a:r>
              <a:rPr lang="en-US" altLang="zh-CN" sz="2200" b="1" dirty="0" smtClean="0"/>
              <a:t>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r = 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b = x; /* base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e = y; /* exponent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while (e &gt; 0)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//@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 e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//@</a:t>
            </a:r>
            <a:r>
              <a:rPr lang="en-US" altLang="zh-CN" sz="2200" b="1" dirty="0" err="1" smtClean="0"/>
              <a:t>loop_invariant</a:t>
            </a:r>
            <a:r>
              <a:rPr lang="en-US" altLang="zh-CN" sz="2200" b="1" dirty="0" smtClean="0"/>
              <a:t> r * POW(</a:t>
            </a:r>
            <a:r>
              <a:rPr lang="en-US" altLang="zh-CN" sz="2200" b="1" dirty="0" err="1" smtClean="0"/>
              <a:t>b,e</a:t>
            </a:r>
            <a:r>
              <a:rPr lang="en-US" altLang="zh-CN" sz="2200" b="1" dirty="0" smtClean="0"/>
              <a:t>) == POW(</a:t>
            </a:r>
            <a:r>
              <a:rPr lang="en-US" altLang="zh-CN" sz="2200" b="1" dirty="0" err="1" smtClean="0"/>
              <a:t>x,y</a:t>
            </a:r>
            <a:r>
              <a:rPr lang="en-US" altLang="zh-CN" sz="2200" b="1" dirty="0" smtClean="0"/>
              <a:t>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    if (e % 2 == 1)   r = b *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    b = b * b;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    e = e / 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//@assert e ==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return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581400" y="4237780"/>
            <a:ext cx="5029200" cy="1682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@assert</a:t>
            </a:r>
            <a:r>
              <a:rPr lang="zh-CN" altLang="en-US" sz="2400" dirty="0">
                <a:solidFill>
                  <a:schemeClr val="tx2"/>
                </a:solidFill>
              </a:rPr>
              <a:t>是一个非常有用的调试工具，而且有时候能够帮助读者更好地理解程序员的意图。</a:t>
            </a:r>
            <a:endParaRPr lang="en-US" altLang="zh-CN" sz="2400" b="1" dirty="0" smtClean="0">
              <a:solidFill>
                <a:schemeClr val="tx2"/>
              </a:solidFill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500"/>
    </mc:Choice>
    <mc:Fallback>
      <p:transition spd="slow" advTm="114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55" x="4205288" y="3452813"/>
          <p14:tracePt t="19342" x="4152900" y="3462338"/>
          <p14:tracePt t="19386" x="4086225" y="3467100"/>
          <p14:tracePt t="19393" x="4067175" y="3467100"/>
          <p14:tracePt t="19398" x="4048125" y="3467100"/>
          <p14:tracePt t="19413" x="4033838" y="3467100"/>
          <p14:tracePt t="19416" x="4014788" y="3467100"/>
          <p14:tracePt t="19432" x="3971925" y="3467100"/>
          <p14:tracePt t="19468" x="3800475" y="3457575"/>
          <p14:tracePt t="19515" x="3633788" y="3433763"/>
          <p14:tracePt t="19552" x="3529013" y="3419475"/>
          <p14:tracePt t="19556" x="3490913" y="3419475"/>
          <p14:tracePt t="19591" x="3305175" y="3405188"/>
          <p14:tracePt t="19615" x="3152775" y="3405188"/>
          <p14:tracePt t="19648" x="2924175" y="3405188"/>
          <p14:tracePt t="19681" x="2809875" y="3400425"/>
          <p14:tracePt t="19683" x="2790825" y="3400425"/>
          <p14:tracePt t="19701" x="2733675" y="3390900"/>
          <p14:tracePt t="19739" x="2590800" y="3371850"/>
          <p14:tracePt t="19745" x="2566988" y="3367088"/>
          <p14:tracePt t="19779" x="2438400" y="3348038"/>
          <p14:tracePt t="19800" x="2328863" y="3343275"/>
          <p14:tracePt t="19833" x="2176463" y="3338513"/>
          <p14:tracePt t="19837" x="2119313" y="3338513"/>
          <p14:tracePt t="19869" x="1952625" y="3328988"/>
          <p14:tracePt t="19871" x="1909763" y="3324225"/>
          <p14:tracePt t="19885" x="1890713" y="3324225"/>
          <p14:tracePt t="19887" x="1857375" y="3324225"/>
          <p14:tracePt t="19897" x="1814513" y="3314700"/>
          <p14:tracePt t="19913" x="1771650" y="3314700"/>
          <p14:tracePt t="19948" x="1543050" y="3309938"/>
          <p14:tracePt t="19989" x="1328738" y="3286125"/>
          <p14:tracePt t="19992" x="1290638" y="3281363"/>
          <p14:tracePt t="20007" x="1281113" y="3281363"/>
          <p14:tracePt t="20009" x="1276350" y="3281363"/>
          <p14:tracePt t="20027" x="1257300" y="3281363"/>
          <p14:tracePt t="20029" x="1243013" y="3281363"/>
          <p14:tracePt t="20068" x="1123950" y="3262313"/>
          <p14:tracePt t="20073" x="1100138" y="3257550"/>
          <p14:tracePt t="20086" x="1085850" y="3252788"/>
          <p14:tracePt t="20119" x="1042988" y="3243263"/>
          <p14:tracePt t="20178" x="990600" y="3238500"/>
          <p14:tracePt t="20200" x="957263" y="3233738"/>
          <p14:tracePt t="20223" x="942975" y="3233738"/>
          <p14:tracePt t="20312" x="885825" y="3233738"/>
          <p14:tracePt t="20582" x="900113" y="3238500"/>
          <p14:tracePt t="20620" x="957263" y="3243263"/>
          <p14:tracePt t="20655" x="1085850" y="3252788"/>
          <p14:tracePt t="20695" x="1252538" y="3267075"/>
          <p14:tracePt t="20699" x="1290638" y="3267075"/>
          <p14:tracePt t="20731" x="1485900" y="3290888"/>
          <p14:tracePt t="20757" x="1743075" y="3314700"/>
          <p14:tracePt t="20798" x="2057400" y="3328988"/>
          <p14:tracePt t="20802" x="2095500" y="3328988"/>
          <p14:tracePt t="20843" x="2252663" y="3328988"/>
          <p14:tracePt t="20864" x="2424113" y="3328988"/>
          <p14:tracePt t="20906" x="2781300" y="3328988"/>
          <p14:tracePt t="20948" x="2905125" y="3328988"/>
          <p14:tracePt t="21000" x="3086100" y="3319463"/>
          <p14:tracePt t="21037" x="3276600" y="3309938"/>
          <p14:tracePt t="21079" x="3400425" y="3286125"/>
          <p14:tracePt t="21105" x="3448050" y="3271838"/>
          <p14:tracePt t="21109" x="3471863" y="3267075"/>
          <p14:tracePt t="21135" x="3524250" y="3252788"/>
          <p14:tracePt t="21169" x="3567113" y="3243263"/>
          <p14:tracePt t="21215" x="3614738" y="3233738"/>
          <p14:tracePt t="21240" x="3624263" y="3233738"/>
          <p14:tracePt t="21279" x="3629025" y="3233738"/>
          <p14:tracePt t="21616" x="3619500" y="3233738"/>
          <p14:tracePt t="21661" x="3600450" y="3233738"/>
          <p14:tracePt t="21704" x="3529013" y="3238500"/>
          <p14:tracePt t="21748" x="3476625" y="3238500"/>
          <p14:tracePt t="21796" x="3395663" y="3238500"/>
          <p14:tracePt t="21837" x="3362325" y="3238500"/>
          <p14:tracePt t="21880" x="3319463" y="3233738"/>
          <p14:tracePt t="22557" x="3733800" y="3233738"/>
          <p14:tracePt t="22590" x="3786188" y="3233738"/>
          <p14:tracePt t="22614" x="3829050" y="3233738"/>
          <p14:tracePt t="22650" x="3867150" y="3233738"/>
          <p14:tracePt t="22655" x="3886200" y="3233738"/>
          <p14:tracePt t="22662" x="3914775" y="3233738"/>
          <p14:tracePt t="22697" x="3981450" y="3233738"/>
          <p14:tracePt t="22699" x="3995738" y="3233738"/>
          <p14:tracePt t="22715" x="4029075" y="3233738"/>
          <p14:tracePt t="22742" x="4067175" y="3233738"/>
          <p14:tracePt t="22744" x="4081463" y="3233738"/>
          <p14:tracePt t="22793" x="4100513" y="3233738"/>
          <p14:tracePt t="22824" x="4129088" y="3233738"/>
          <p14:tracePt t="22826" x="4133850" y="3233738"/>
          <p14:tracePt t="22844" x="4138613" y="3233738"/>
          <p14:tracePt t="22928" x="4143375" y="3233738"/>
          <p14:tracePt t="23198" x="4138613" y="3233738"/>
          <p14:tracePt t="23249" x="4119563" y="3238500"/>
          <p14:tracePt t="23304" x="4090988" y="3248025"/>
          <p14:tracePt t="23353" x="4005263" y="3252788"/>
          <p14:tracePt t="23389" x="3962400" y="3252788"/>
          <p14:tracePt t="23429" x="3929063" y="3252788"/>
          <p14:tracePt t="23464" x="3910013" y="3252788"/>
          <p14:tracePt t="23507" x="3876675" y="3252788"/>
          <p14:tracePt t="23512" x="3871913" y="3252788"/>
          <p14:tracePt t="23528" x="3862388" y="3252788"/>
          <p14:tracePt t="23565" x="3848100" y="3252788"/>
          <p14:tracePt t="23600" x="3814763" y="3252788"/>
          <p14:tracePt t="23640" x="3795713" y="3252788"/>
          <p14:tracePt t="23679" x="3776663" y="3252788"/>
          <p14:tracePt t="23682" x="3767138" y="3252788"/>
          <p14:tracePt t="23698" x="3743325" y="3252788"/>
          <p14:tracePt t="23732" x="3719513" y="3252788"/>
          <p14:tracePt t="23772" x="3705225" y="3252788"/>
          <p14:tracePt t="23779" x="3700463" y="3252788"/>
          <p14:tracePt t="23820" x="3657600" y="3252788"/>
          <p14:tracePt t="23855" x="3633788" y="3252788"/>
          <p14:tracePt t="23889" x="3619500" y="3252788"/>
          <p14:tracePt t="23891" x="3605213" y="3252788"/>
          <p14:tracePt t="23927" x="3514725" y="3243263"/>
          <p14:tracePt t="23929" x="3476625" y="3238500"/>
          <p14:tracePt t="23965" x="3390900" y="3224213"/>
          <p14:tracePt t="23967" x="3376613" y="3224213"/>
          <p14:tracePt t="24006" x="3286125" y="3219450"/>
          <p14:tracePt t="24041" x="3148013" y="3205163"/>
          <p14:tracePt t="24073" x="3100388" y="3205163"/>
          <p14:tracePt t="24105" x="3081338" y="3205163"/>
          <p14:tracePt t="24145" x="2947988" y="3233738"/>
          <p14:tracePt t="24149" x="2933700" y="3233738"/>
          <p14:tracePt t="24184" x="2886075" y="3248025"/>
          <p14:tracePt t="24208" x="2847975" y="3262313"/>
          <p14:tracePt t="24226" x="2828925" y="3267075"/>
          <p14:tracePt t="24230" x="2809875" y="3267075"/>
          <p14:tracePt t="24311" x="2714625" y="3271838"/>
          <p14:tracePt t="24348" x="2643188" y="3271838"/>
          <p14:tracePt t="24399" x="2562225" y="3257550"/>
          <p14:tracePt t="24431" x="2376488" y="3219450"/>
          <p14:tracePt t="24464" x="2319338" y="3200400"/>
          <p14:tracePt t="24496" x="2290763" y="3200400"/>
          <p14:tracePt t="24529" x="2243138" y="3181350"/>
          <p14:tracePt t="24574" x="2133600" y="3138488"/>
          <p14:tracePt t="24606" x="2095500" y="3119438"/>
          <p14:tracePt t="24639" x="2062163" y="3109913"/>
          <p14:tracePt t="24685" x="2024063" y="3095625"/>
          <p14:tracePt t="24687" x="2024063" y="3090863"/>
          <p14:tracePt t="24723" x="2019300" y="3090863"/>
          <p14:tracePt t="24743" x="2005013" y="3086100"/>
          <p14:tracePt t="24789" x="1957388" y="3076575"/>
          <p14:tracePt t="24821" x="1862138" y="3067050"/>
          <p14:tracePt t="24917" x="1890713" y="3067050"/>
          <p14:tracePt t="24919" x="1900238" y="3067050"/>
          <p14:tracePt t="24935" x="1919288" y="3067050"/>
          <p14:tracePt t="24974" x="2024063" y="3095625"/>
          <p14:tracePt t="24979" x="2057400" y="3100388"/>
          <p14:tracePt t="25011" x="2233613" y="3114675"/>
          <p14:tracePt t="25044" x="2400300" y="3128963"/>
          <p14:tracePt t="25075" x="2595563" y="3157538"/>
          <p14:tracePt t="25076" x="2662238" y="3171825"/>
          <p14:tracePt t="25115" x="2876550" y="3195638"/>
          <p14:tracePt t="25148" x="3028950" y="3200400"/>
          <p14:tracePt t="25181" x="3238500" y="3209925"/>
          <p14:tracePt t="25197" x="3348038" y="3214688"/>
          <p14:tracePt t="25229" x="3495675" y="3228975"/>
          <p14:tracePt t="25249" x="3538538" y="3228975"/>
          <p14:tracePt t="25288" x="3629025" y="3228975"/>
          <p14:tracePt t="25295" x="3657600" y="3228975"/>
          <p14:tracePt t="25315" x="3709988" y="3228975"/>
          <p14:tracePt t="25352" x="3824288" y="3228975"/>
          <p14:tracePt t="25354" x="3833813" y="3228975"/>
          <p14:tracePt t="25371" x="3852863" y="3228975"/>
          <p14:tracePt t="25411" x="3933825" y="3228975"/>
          <p14:tracePt t="25414" x="3943350" y="3228975"/>
          <p14:tracePt t="25462" x="3967163" y="3228975"/>
          <p14:tracePt t="25542" x="4043363" y="3228975"/>
          <p14:tracePt t="25576" x="4052888" y="3228975"/>
          <p14:tracePt t="25613" x="4114800" y="3228975"/>
          <p14:tracePt t="25617" x="4138613" y="3228975"/>
          <p14:tracePt t="25634" x="4181475" y="3228975"/>
          <p14:tracePt t="25660" x="4219575" y="3228975"/>
          <p14:tracePt t="25702" x="4243388" y="3228975"/>
          <p14:tracePt t="25740" x="4271963" y="3228975"/>
          <p14:tracePt t="25880" x="4276725" y="3228975"/>
          <p14:tracePt t="25972" x="4286250" y="3228975"/>
          <p14:tracePt t="27271" x="4267200" y="3228975"/>
          <p14:tracePt t="27275" x="4262438" y="3228975"/>
          <p14:tracePt t="27289" x="4243388" y="3233738"/>
          <p14:tracePt t="27326" x="4162425" y="3248025"/>
          <p14:tracePt t="27365" x="4029075" y="3257550"/>
          <p14:tracePt t="27402" x="3886200" y="3271838"/>
          <p14:tracePt t="27426" x="3781425" y="3276600"/>
          <p14:tracePt t="27431" x="3743325" y="3276600"/>
          <p14:tracePt t="27465" x="3576638" y="3276600"/>
          <p14:tracePt t="27489" x="3495675" y="3276600"/>
          <p14:tracePt t="27493" x="3486150" y="3276600"/>
          <p14:tracePt t="27509" x="3467100" y="3276600"/>
          <p14:tracePt t="27540" x="3409950" y="3276600"/>
          <p14:tracePt t="27578" x="3267075" y="3248025"/>
          <p14:tracePt t="27598" x="3205163" y="3243263"/>
          <p14:tracePt t="27603" x="3186113" y="3238500"/>
          <p14:tracePt t="27622" x="3148013" y="3233738"/>
          <p14:tracePt t="27650" x="3038475" y="3228975"/>
          <p14:tracePt t="27685" x="2981325" y="3228975"/>
          <p14:tracePt t="27686" x="2971800" y="3228975"/>
          <p14:tracePt t="27727" x="2867025" y="3219450"/>
          <p14:tracePt t="27748" x="2819400" y="3219450"/>
          <p14:tracePt t="27791" x="2724150" y="3214688"/>
          <p14:tracePt t="27816" x="2562225" y="3195638"/>
          <p14:tracePt t="27833" x="2452688" y="3181350"/>
          <p14:tracePt t="27836" x="2414588" y="3171825"/>
          <p14:tracePt t="27854" x="2362200" y="3167063"/>
          <p14:tracePt t="27880" x="2314575" y="3152775"/>
          <p14:tracePt t="27884" x="2309813" y="3152775"/>
          <p14:tracePt t="27918" x="2243138" y="3133725"/>
          <p14:tracePt t="27966" x="2047875" y="3062288"/>
          <p14:tracePt t="27988" x="2038350" y="3057525"/>
          <p14:tracePt t="28058" x="2005013" y="3033713"/>
          <p14:tracePt t="28091" x="1981200" y="3019425"/>
          <p14:tracePt t="28123" x="1976438" y="3005138"/>
          <p14:tracePt t="28161" x="1966913" y="2990850"/>
          <p14:tracePt t="28194" x="1966913" y="2981325"/>
          <p14:tracePt t="28228" x="1971675" y="2952750"/>
          <p14:tracePt t="28246" x="1990725" y="2943225"/>
          <p14:tracePt t="28280" x="2076450" y="2914650"/>
          <p14:tracePt t="28316" x="2128838" y="2914650"/>
          <p14:tracePt t="28321" x="2171700" y="2914650"/>
          <p14:tracePt t="28337" x="2228850" y="2914650"/>
          <p14:tracePt t="28338" x="2271713" y="2914650"/>
          <p14:tracePt t="28356" x="2343150" y="2933700"/>
          <p14:tracePt t="28386" x="2528888" y="3005138"/>
          <p14:tracePt t="28420" x="2609850" y="3057525"/>
          <p14:tracePt t="28421" x="2614613" y="3062288"/>
          <p14:tracePt t="28457" x="2628900" y="3071813"/>
          <p14:tracePt t="28489" x="2643188" y="3095625"/>
          <p14:tracePt t="28540" x="2662238" y="3128963"/>
          <p14:tracePt t="28541" x="2671763" y="3143250"/>
          <p14:tracePt t="28587" x="2676525" y="3167063"/>
          <p14:tracePt t="28632" x="2676525" y="3181350"/>
          <p14:tracePt t="28685" x="2667000" y="3224213"/>
          <p14:tracePt t="28727" x="2662238" y="3257550"/>
          <p14:tracePt t="28753" x="2652713" y="3267075"/>
          <p14:tracePt t="28790" x="2633663" y="3300413"/>
          <p14:tracePt t="28828" x="2571750" y="3362325"/>
          <p14:tracePt t="28885" x="2514600" y="3419475"/>
          <p14:tracePt t="28912" x="2500313" y="3429000"/>
          <p14:tracePt t="28943" x="2471738" y="3438525"/>
          <p14:tracePt t="28980" x="2462213" y="3443288"/>
          <p14:tracePt t="29023" x="2409825" y="3500438"/>
          <p14:tracePt t="29069" x="2400300" y="3538538"/>
          <p14:tracePt t="29091" x="2400300" y="3548063"/>
          <p14:tracePt t="29132" x="2400300" y="3557588"/>
          <p14:tracePt t="29218" x="2400300" y="3581400"/>
          <p14:tracePt t="29245" x="2400300" y="3600450"/>
          <p14:tracePt t="29246" x="2400300" y="3609975"/>
          <p14:tracePt t="29305" x="2409825" y="3629025"/>
          <p14:tracePt t="29480" x="2395538" y="3629025"/>
          <p14:tracePt t="29527" x="2343150" y="3595688"/>
          <p14:tracePt t="29536" x="2314575" y="3576638"/>
          <p14:tracePt t="29540" x="2281238" y="3557588"/>
          <p14:tracePt t="29585" x="2162175" y="3490913"/>
          <p14:tracePt t="29593" x="2138363" y="3481388"/>
          <p14:tracePt t="29599" x="2128838" y="3476625"/>
          <p14:tracePt t="29615" x="2114550" y="3471863"/>
          <p14:tracePt t="29655" x="2052638" y="3467100"/>
          <p14:tracePt t="29696" x="1881188" y="3443288"/>
          <p14:tracePt t="29744" x="1785938" y="3424238"/>
          <p14:tracePt t="29780" x="1714500" y="3424238"/>
          <p14:tracePt t="29820" x="1628775" y="3429000"/>
          <p14:tracePt t="29863" x="1462088" y="3533775"/>
          <p14:tracePt t="29866" x="1443038" y="3543300"/>
          <p14:tracePt t="29887" x="1414463" y="3576638"/>
          <p14:tracePt t="29915" x="1385888" y="3619500"/>
          <p14:tracePt t="29921" x="1371600" y="3633788"/>
          <p14:tracePt t="29968" x="1328738" y="3714750"/>
          <p14:tracePt t="30008" x="1281113" y="3810000"/>
          <p14:tracePt t="30045" x="1257300" y="3890963"/>
          <p14:tracePt t="30091" x="1238250" y="4029075"/>
          <p14:tracePt t="30114" x="1228725" y="4110038"/>
          <p14:tracePt t="30119" x="1228725" y="4138613"/>
          <p14:tracePt t="30137" x="1223963" y="4191000"/>
          <p14:tracePt t="30138" x="1214438" y="4229100"/>
          <p14:tracePt t="30179" x="1214438" y="4357688"/>
          <p14:tracePt t="30197" x="1219200" y="4395788"/>
          <p14:tracePt t="30234" x="1252538" y="4476750"/>
          <p14:tracePt t="30245" x="1271588" y="4500563"/>
          <p14:tracePt t="30259" x="1285875" y="4533900"/>
          <p14:tracePt t="30298" x="1347788" y="4624388"/>
          <p14:tracePt t="30319" x="1390650" y="4676775"/>
          <p14:tracePt t="30358" x="1452563" y="4767263"/>
          <p14:tracePt t="30394" x="1547813" y="4852988"/>
          <p14:tracePt t="30397" x="1552575" y="4862513"/>
          <p14:tracePt t="30413" x="1595438" y="4919663"/>
          <p14:tracePt t="30450" x="1643063" y="5000625"/>
          <p14:tracePt t="30492" x="1695450" y="5095875"/>
          <p14:tracePt t="30537" x="1762125" y="5210175"/>
          <p14:tracePt t="30571" x="1790700" y="5310188"/>
          <p14:tracePt t="30599" x="1790700" y="5357813"/>
          <p14:tracePt t="30632" x="1790700" y="5381625"/>
          <p14:tracePt t="30663" x="1781175" y="5443538"/>
          <p14:tracePt t="30697" x="1747838" y="5495925"/>
          <p14:tracePt t="30731" x="1704975" y="5548313"/>
          <p14:tracePt t="30750" x="1690688" y="5567363"/>
          <p14:tracePt t="30788" x="1662113" y="5586413"/>
          <p14:tracePt t="30817" x="1604963" y="5619750"/>
          <p14:tracePt t="30864" x="1504950" y="5653088"/>
          <p14:tracePt t="30897" x="1366838" y="5705475"/>
          <p14:tracePt t="30928" x="1247775" y="5762625"/>
          <p14:tracePt t="31021" x="1257300" y="5753100"/>
          <p14:tracePt t="31055" x="1319213" y="5738813"/>
          <p14:tracePt t="31091" x="1423988" y="5715000"/>
          <p14:tracePt t="31149" x="1700213" y="5662613"/>
          <p14:tracePt t="31175" x="1809750" y="5653088"/>
          <p14:tracePt t="31193" x="1900238" y="5634038"/>
          <p14:tracePt t="31215" x="1952625" y="5614988"/>
          <p14:tracePt t="31245" x="2014538" y="5605463"/>
          <p14:tracePt t="31273" x="2062163" y="5595938"/>
          <p14:tracePt t="31278" x="2071688" y="5595938"/>
          <p14:tracePt t="31297" x="2090738" y="5591175"/>
          <p14:tracePt t="31321" x="2109788" y="5586413"/>
          <p14:tracePt t="31365" x="2143125" y="5581650"/>
          <p14:tracePt t="31404" x="2162175" y="5576888"/>
          <p14:tracePt t="31407" x="2176463" y="5572125"/>
          <p14:tracePt t="31444" x="2209800" y="5567363"/>
          <p14:tracePt t="31496" x="2257425" y="5562600"/>
          <p14:tracePt t="31565" x="2271713" y="5562600"/>
          <p14:tracePt t="31619" x="2305050" y="5562600"/>
          <p14:tracePt t="31645" x="2309813" y="5562600"/>
          <p14:tracePt t="31694" x="2328863" y="5562600"/>
          <p14:tracePt t="31732" x="2371725" y="5562600"/>
          <p14:tracePt t="31744" x="2376488" y="5562600"/>
          <p14:tracePt t="32587" x="2343150" y="5548313"/>
          <p14:tracePt t="32621" x="2333625" y="5548313"/>
          <p14:tracePt t="32666" x="2324100" y="5543550"/>
          <p14:tracePt t="32714" x="2271713" y="5543550"/>
          <p14:tracePt t="32745" x="2243138" y="5543550"/>
          <p14:tracePt t="32778" x="2190750" y="5543550"/>
          <p14:tracePt t="32815" x="2147888" y="5543550"/>
          <p14:tracePt t="32820" x="2128838" y="5543550"/>
          <p14:tracePt t="32856" x="2105025" y="5543550"/>
          <p14:tracePt t="33214" x="2109788" y="5543550"/>
          <p14:tracePt t="33276" x="2128838" y="5543550"/>
          <p14:tracePt t="33309" x="2152650" y="5543550"/>
          <p14:tracePt t="33310" x="2157413" y="5538788"/>
          <p14:tracePt t="33327" x="2181225" y="5538788"/>
          <p14:tracePt t="33368" x="2233613" y="5524500"/>
          <p14:tracePt t="33400" x="2295525" y="5524500"/>
          <p14:tracePt t="33403" x="2324100" y="5524500"/>
          <p14:tracePt t="33418" x="2362200" y="5524500"/>
          <p14:tracePt t="33463" x="2400300" y="5524500"/>
          <p14:tracePt t="33535" x="2462213" y="5524500"/>
          <p14:tracePt t="33539" x="2471738" y="5524500"/>
          <p14:tracePt t="33555" x="2486025" y="5524500"/>
          <p14:tracePt t="33948" x="2505075" y="5524500"/>
          <p14:tracePt t="33982" x="2519363" y="5524500"/>
          <p14:tracePt t="34049" x="2538413" y="5524500"/>
          <p14:tracePt t="34070" x="2566988" y="5524500"/>
          <p14:tracePt t="34113" x="2595563" y="5524500"/>
          <p14:tracePt t="34115" x="2600325" y="5524500"/>
          <p14:tracePt t="34162" x="2619375" y="5524500"/>
          <p14:tracePt t="34194" x="2643188" y="5519738"/>
          <p14:tracePt t="34229" x="2690813" y="5519738"/>
          <p14:tracePt t="34248" x="2714625" y="5514975"/>
          <p14:tracePt t="34283" x="2728913" y="5514975"/>
          <p14:tracePt t="34354" x="2762250" y="5514975"/>
          <p14:tracePt t="34379" x="2771775" y="5514975"/>
          <p14:tracePt t="34493" x="2800350" y="5514975"/>
          <p14:tracePt t="34523" x="2805113" y="5514975"/>
          <p14:tracePt t="35044" x="2805113" y="5500688"/>
          <p14:tracePt t="35089" x="2805113" y="5495925"/>
          <p14:tracePt t="35115" x="2805113" y="5481638"/>
          <p14:tracePt t="35131" x="2805113" y="5472113"/>
          <p14:tracePt t="35167" x="2805113" y="5457825"/>
          <p14:tracePt t="35192" x="2805113" y="5448300"/>
          <p14:tracePt t="35246" x="2805113" y="5438775"/>
          <p14:tracePt t="35262" x="2805113" y="5434013"/>
          <p14:tracePt t="35311" x="2805113" y="5419725"/>
          <p14:tracePt t="35349" x="2805113" y="5405438"/>
          <p14:tracePt t="35352" x="2805113" y="5400675"/>
          <p14:tracePt t="35369" x="2805113" y="5395913"/>
          <p14:tracePt t="35414" x="2805113" y="5367338"/>
          <p14:tracePt t="35419" x="2805113" y="5357813"/>
          <p14:tracePt t="35437" x="2800350" y="5343525"/>
          <p14:tracePt t="35476" x="2795588" y="5319713"/>
          <p14:tracePt t="35480" x="2790825" y="5305425"/>
          <p14:tracePt t="35499" x="2786063" y="5286375"/>
          <p14:tracePt t="35522" x="2771775" y="5253038"/>
          <p14:tracePt t="35525" x="2762250" y="5238750"/>
          <p14:tracePt t="35571" x="2743200" y="5167313"/>
          <p14:tracePt t="35603" x="2709863" y="5091113"/>
          <p14:tracePt t="35635" x="2667000" y="4981575"/>
          <p14:tracePt t="35636" x="2652713" y="4948238"/>
          <p14:tracePt t="35653" x="2643188" y="4910138"/>
          <p14:tracePt t="35661" x="2628900" y="4886325"/>
          <p14:tracePt t="35682" x="2590800" y="4776788"/>
          <p14:tracePt t="35730" x="2481263" y="4524375"/>
          <p14:tracePt t="35748" x="2447925" y="4452938"/>
          <p14:tracePt t="35771" x="2347913" y="4186238"/>
          <p14:tracePt t="35809" x="2281238" y="3919538"/>
          <p14:tracePt t="35865" x="2214563" y="3676650"/>
          <p14:tracePt t="35943" x="1933575" y="3224213"/>
          <p14:tracePt t="36037" x="1728788" y="2924175"/>
          <p14:tracePt t="36044" x="1709738" y="2900363"/>
          <p14:tracePt t="36050" x="1700213" y="2886075"/>
          <p14:tracePt t="36068" x="1676400" y="2857500"/>
          <p14:tracePt t="36073" x="1666875" y="2843213"/>
          <p14:tracePt t="36101" x="1652588" y="2805113"/>
          <p14:tracePt t="36133" x="1647825" y="2776538"/>
          <p14:tracePt t="36139" x="1643063" y="2767013"/>
          <p14:tracePt t="36154" x="1638300" y="2762250"/>
          <p14:tracePt t="36197" x="1633538" y="2728913"/>
          <p14:tracePt t="36240" x="1633538" y="2709863"/>
          <p14:tracePt t="36246" x="1633538" y="2705100"/>
          <p14:tracePt t="36271" x="1643063" y="2700338"/>
          <p14:tracePt t="36276" x="1643063" y="2695575"/>
          <p14:tracePt t="36295" x="1647825" y="2695575"/>
          <p14:tracePt t="36337" x="1666875" y="2695575"/>
          <p14:tracePt t="36382" x="1795463" y="2695575"/>
          <p14:tracePt t="36419" x="1981200" y="2733675"/>
          <p14:tracePt t="36458" x="2019300" y="2747963"/>
          <p14:tracePt t="36461" x="2024063" y="2757488"/>
          <p14:tracePt t="36480" x="2043113" y="2776538"/>
          <p14:tracePt t="36505" x="2085975" y="2828925"/>
          <p14:tracePt t="36510" x="2100263" y="2838450"/>
          <p14:tracePt t="36545" x="2200275" y="2981325"/>
          <p14:tracePt t="36582" x="2247900" y="3105150"/>
          <p14:tracePt t="36586" x="2252663" y="3114675"/>
          <p14:tracePt t="36604" x="2276475" y="3195638"/>
          <p14:tracePt t="36648" x="2309813" y="3386138"/>
          <p14:tracePt t="36651" x="2309813" y="3424238"/>
          <p14:tracePt t="36676" x="2324100" y="3509963"/>
          <p14:tracePt t="36680" x="2324100" y="3552825"/>
          <p14:tracePt t="36686" x="2324100" y="3590925"/>
          <p14:tracePt t="36726" x="2328863" y="3667125"/>
          <p14:tracePt t="36744" x="2328863" y="3709988"/>
          <p14:tracePt t="36785" x="2328863" y="3743325"/>
          <p14:tracePt t="36826" x="2338388" y="3838575"/>
          <p14:tracePt t="36868" x="2338388" y="3981450"/>
          <p14:tracePt t="36902" x="2338388" y="4048125"/>
          <p14:tracePt t="36935" x="2338388" y="4191000"/>
          <p14:tracePt t="36975" x="2333625" y="4419600"/>
          <p14:tracePt t="37024" x="2319338" y="4619625"/>
          <p14:tracePt t="37070" x="2305050" y="4719638"/>
          <p14:tracePt t="37105" x="2290763" y="4824413"/>
          <p14:tracePt t="37138" x="2243138" y="4953000"/>
          <p14:tracePt t="37175" x="2166938" y="5095875"/>
          <p14:tracePt t="37195" x="2119313" y="5157788"/>
          <p14:tracePt t="37229" x="1985963" y="5286375"/>
          <p14:tracePt t="37251" x="1924050" y="5324475"/>
          <p14:tracePt t="37286" x="1809750" y="5381625"/>
          <p14:tracePt t="37291" x="1800225" y="5381625"/>
          <p14:tracePt t="37311" x="1766888" y="5353050"/>
          <p14:tracePt t="37335" x="1714500" y="5314950"/>
          <p14:tracePt t="37370" x="1633538" y="5243513"/>
          <p14:tracePt t="37410" x="1557338" y="5167313"/>
          <p14:tracePt t="37414" x="1533525" y="5143500"/>
          <p14:tracePt t="37431" x="1509713" y="5105400"/>
          <p14:tracePt t="37465" x="1481138" y="5043488"/>
          <p14:tracePt t="37467" x="1466850" y="5024438"/>
          <p14:tracePt t="37508" x="1433513" y="4924425"/>
          <p14:tracePt t="37544" x="1419225" y="4814888"/>
          <p14:tracePt t="37583" x="1419225" y="4705350"/>
          <p14:tracePt t="37586" x="1419225" y="4672013"/>
          <p14:tracePt t="37603" x="1419225" y="4619625"/>
          <p14:tracePt t="37644" x="1447800" y="4519613"/>
          <p14:tracePt t="37648" x="1452563" y="4505325"/>
          <p14:tracePt t="37665" x="1466850" y="4471988"/>
          <p14:tracePt t="37691" x="1519238" y="4386263"/>
          <p14:tracePt t="37708" x="1547813" y="4338638"/>
          <p14:tracePt t="37714" x="1566863" y="4314825"/>
          <p14:tracePt t="37732" x="1595438" y="4276725"/>
          <p14:tracePt t="37757" x="1628775" y="4219575"/>
          <p14:tracePt t="37760" x="1643063" y="4205288"/>
          <p14:tracePt t="37778" x="1671638" y="4176713"/>
          <p14:tracePt t="37781" x="1685925" y="4162425"/>
          <p14:tracePt t="37790" x="1690688" y="4152900"/>
          <p14:tracePt t="37807" x="1719263" y="4124325"/>
          <p14:tracePt t="37841" x="1776413" y="4071938"/>
          <p14:tracePt t="37882" x="1800225" y="4048125"/>
          <p14:tracePt t="37917" x="1819275" y="4038600"/>
          <p14:tracePt t="37957" x="1871663" y="4038600"/>
          <p14:tracePt t="37988" x="1938338" y="4038600"/>
          <p14:tracePt t="38022" x="2014538" y="4067175"/>
          <p14:tracePt t="38061" x="2076450" y="4100513"/>
          <p14:tracePt t="38104" x="2119313" y="4143375"/>
          <p14:tracePt t="38131" x="2143125" y="4171950"/>
          <p14:tracePt t="38134" x="2147888" y="4181475"/>
          <p14:tracePt t="38150" x="2162175" y="4210050"/>
          <p14:tracePt t="38176" x="2181225" y="4257675"/>
          <p14:tracePt t="38179" x="2181225" y="4276725"/>
          <p14:tracePt t="38197" x="2195513" y="4310063"/>
          <p14:tracePt t="38234" x="2209800" y="4362450"/>
          <p14:tracePt t="38257" x="2209800" y="4381500"/>
          <p14:tracePt t="38303" x="2209800" y="4438650"/>
          <p14:tracePt t="38337" x="2209800" y="4476750"/>
          <p14:tracePt t="38380" x="2195513" y="4514850"/>
          <p14:tracePt t="38382" x="2181225" y="4533900"/>
          <p14:tracePt t="38401" x="2166938" y="4557713"/>
          <p14:tracePt t="38404" x="2157413" y="4567238"/>
          <p14:tracePt t="38444" x="2133600" y="4610100"/>
          <p14:tracePt t="38494" x="2095500" y="4657725"/>
          <p14:tracePt t="38531" x="2071688" y="4676775"/>
          <p14:tracePt t="38536" x="2066925" y="4676775"/>
          <p14:tracePt t="38541" x="2062163" y="4681538"/>
          <p14:tracePt t="38582" x="2047875" y="4695825"/>
          <p14:tracePt t="38585" x="2038350" y="4700588"/>
          <p14:tracePt t="38609" x="1990725" y="4710113"/>
          <p14:tracePt t="38649" x="1919288" y="4729163"/>
          <p14:tracePt t="38693" x="1862138" y="4743450"/>
          <p14:tracePt t="38758" x="1800225" y="4719638"/>
          <p14:tracePt t="38770" x="1790700" y="4719638"/>
          <p14:tracePt t="38810" x="1762125" y="4705350"/>
          <p14:tracePt t="38869" x="1709738" y="4629150"/>
          <p14:tracePt t="38899" x="1685925" y="4576763"/>
          <p14:tracePt t="38901" x="1681163" y="4562475"/>
          <p14:tracePt t="38934" x="1671638" y="4471988"/>
          <p14:tracePt t="38959" x="1666875" y="4381500"/>
          <p14:tracePt t="38977" x="1666875" y="4343400"/>
          <p14:tracePt t="39021" x="1695450" y="4267200"/>
          <p14:tracePt t="39060" x="1747838" y="4229100"/>
          <p14:tracePt t="39098" x="1838325" y="4195763"/>
          <p14:tracePt t="39102" x="1862138" y="4191000"/>
          <p14:tracePt t="39118" x="1938338" y="4191000"/>
          <p14:tracePt t="39166" x="2119313" y="4191000"/>
          <p14:tracePt t="39208" x="2147888" y="4205288"/>
          <p14:tracePt t="39248" x="2209800" y="4295775"/>
          <p14:tracePt t="39259" x="2219325" y="4333875"/>
          <p14:tracePt t="39277" x="2224088" y="4352925"/>
          <p14:tracePt t="39281" x="2224088" y="4362450"/>
          <p14:tracePt t="39291" x="2224088" y="4376738"/>
          <p14:tracePt t="39296" x="2228850" y="4391025"/>
          <p14:tracePt t="39347" x="2228850" y="4491038"/>
          <p14:tracePt t="39382" x="2219325" y="4548188"/>
          <p14:tracePt t="39417" x="2181225" y="4629150"/>
          <p14:tracePt t="39448" x="2114550" y="4733925"/>
          <p14:tracePt t="39494" x="2066925" y="4800600"/>
          <p14:tracePt t="39527" x="2028825" y="4833938"/>
          <p14:tracePt t="39558" x="1995488" y="4848225"/>
          <p14:tracePt t="39578" x="1971675" y="4857750"/>
          <p14:tracePt t="39614" x="1943100" y="4867275"/>
          <p14:tracePt t="39649" x="1800225" y="4910138"/>
          <p14:tracePt t="39692" x="1724025" y="4919663"/>
          <p14:tracePt t="39696" x="1714500" y="4919663"/>
          <p14:tracePt t="39775" x="1671638" y="4919663"/>
          <p14:tracePt t="39780" x="1657350" y="4914900"/>
          <p14:tracePt t="39818" x="1638300" y="4905375"/>
          <p14:tracePt t="39912" x="1628775" y="4876800"/>
          <p14:tracePt t="39950" x="1614488" y="4852988"/>
          <p14:tracePt t="40010" x="1614488" y="4843463"/>
          <p14:tracePt t="40046" x="1614488" y="4824413"/>
          <p14:tracePt t="40104" x="1614488" y="4795838"/>
          <p14:tracePt t="40128" x="1619250" y="4786313"/>
          <p14:tracePt t="40168" x="1624013" y="4767263"/>
          <p14:tracePt t="40194" x="1638300" y="4757738"/>
          <p14:tracePt t="40198" x="1643063" y="4748213"/>
          <p14:tracePt t="40216" x="1647825" y="4738688"/>
          <p14:tracePt t="40241" x="1652588" y="4724400"/>
          <p14:tracePt t="40269" x="1657350" y="4719638"/>
          <p14:tracePt t="40317" x="1685925" y="4691063"/>
          <p14:tracePt t="40349" x="1704975" y="4681538"/>
          <p14:tracePt t="40385" x="1747838" y="4662488"/>
          <p14:tracePt t="40421" x="1824038" y="4648200"/>
          <p14:tracePt t="40479" x="1952625" y="4648200"/>
          <p14:tracePt t="40481" x="1962150" y="4648200"/>
          <p14:tracePt t="40498" x="1976438" y="4648200"/>
          <p14:tracePt t="40539" x="2000250" y="4648200"/>
          <p14:tracePt t="40541" x="2009775" y="4648200"/>
          <p14:tracePt t="40559" x="2043113" y="4648200"/>
          <p14:tracePt t="40599" x="2062163" y="4648200"/>
          <p14:tracePt t="40631" x="2066925" y="4648200"/>
          <p14:tracePt t="40773" x="2066925" y="4652963"/>
          <p14:tracePt t="40811" x="2066925" y="4662488"/>
          <p14:tracePt t="40854" x="2047875" y="4667250"/>
          <p14:tracePt t="40899" x="2019300" y="4672013"/>
          <p14:tracePt t="40902" x="2014538" y="4672013"/>
          <p14:tracePt t="40921" x="2005013" y="4672013"/>
          <p14:tracePt t="40959" x="1985963" y="4672013"/>
          <p14:tracePt t="41011" x="1957388" y="4667250"/>
          <p14:tracePt t="41036" x="1928813" y="4657725"/>
          <p14:tracePt t="41080" x="1895475" y="4638675"/>
          <p14:tracePt t="41127" x="1890713" y="4629150"/>
          <p14:tracePt t="41151" x="1876425" y="4624388"/>
          <p14:tracePt t="41193" x="1871663" y="4624388"/>
          <p14:tracePt t="41240" x="1838325" y="4605338"/>
          <p14:tracePt t="41356" x="1776413" y="4600575"/>
          <p14:tracePt t="41381" x="1757363" y="4600575"/>
          <p14:tracePt t="41460" x="1704975" y="4600575"/>
          <p14:tracePt t="41495" x="1700213" y="4600575"/>
          <p14:tracePt t="41572" x="1681163" y="4600575"/>
          <p14:tracePt t="41699" x="1671638" y="4610100"/>
          <p14:tracePt t="41740" x="1666875" y="4629150"/>
          <p14:tracePt t="41745" x="1662113" y="4629150"/>
          <p14:tracePt t="41804" x="1652588" y="4657725"/>
          <p14:tracePt t="41832" x="1652588" y="4662488"/>
          <p14:tracePt t="41869" x="1647825" y="4672013"/>
          <p14:tracePt t="41912" x="1647825" y="4681538"/>
          <p14:tracePt t="41916" x="1647825" y="4686300"/>
          <p14:tracePt t="41982" x="1647825" y="4705350"/>
          <p14:tracePt t="42027" x="1647825" y="4738688"/>
          <p14:tracePt t="42049" x="1647825" y="4748213"/>
          <p14:tracePt t="42605" x="2109788" y="4824413"/>
          <p14:tracePt t="42638" x="2124075" y="4814888"/>
          <p14:tracePt t="42661" x="2133600" y="4805363"/>
          <p14:tracePt t="42693" x="2147888" y="4800600"/>
          <p14:tracePt t="42711" x="2157413" y="4791075"/>
          <p14:tracePt t="42748" x="2181225" y="4772025"/>
          <p14:tracePt t="42786" x="2200275" y="4752975"/>
          <p14:tracePt t="42833" x="2219325" y="4733925"/>
          <p14:tracePt t="42837" x="2224088" y="4729163"/>
          <p14:tracePt t="42855" x="2228850" y="4724400"/>
          <p14:tracePt t="42894" x="2243138" y="4714875"/>
          <p14:tracePt t="42898" x="2243138" y="4710113"/>
          <p14:tracePt t="42914" x="2247900" y="4710113"/>
          <p14:tracePt t="42968" x="2252663" y="4695825"/>
          <p14:tracePt t="43083" x="2257425" y="4686300"/>
          <p14:tracePt t="43086" x="2257425" y="4681538"/>
          <p14:tracePt t="43166" x="2257425" y="4667250"/>
          <p14:tracePt t="43208" x="2257425" y="4652963"/>
          <p14:tracePt t="43212" x="2257425" y="4648200"/>
          <p14:tracePt t="43229" x="2257425" y="4643438"/>
          <p14:tracePt t="43254" x="2257425" y="4638675"/>
          <p14:tracePt t="43294" x="2257425" y="4629150"/>
          <p14:tracePt t="43334" x="2247900" y="4614863"/>
          <p14:tracePt t="43339" x="2238375" y="4605338"/>
          <p14:tracePt t="43359" x="2238375" y="4600575"/>
          <p14:tracePt t="43413" x="2190750" y="4543425"/>
          <p14:tracePt t="43418" x="2181225" y="4533900"/>
          <p14:tracePt t="43444" x="2171700" y="4510088"/>
          <p14:tracePt t="43451" x="2166938" y="4505325"/>
          <p14:tracePt t="43477" x="2162175" y="4491038"/>
          <p14:tracePt t="43482" x="2157413" y="4486275"/>
          <p14:tracePt t="43489" x="2157413" y="4481513"/>
          <p14:tracePt t="43508" x="2152650" y="4476750"/>
          <p14:tracePt t="43511" x="2152650" y="4471988"/>
          <p14:tracePt t="43529" x="2152650" y="4467225"/>
          <p14:tracePt t="43575" x="2147888" y="4448175"/>
          <p14:tracePt t="43680" x="2138363" y="4429125"/>
          <p14:tracePt t="44155" x="2124075" y="4414838"/>
          <p14:tracePt t="44210" x="2124075" y="4410075"/>
          <p14:tracePt t="44244" x="2119313" y="4410075"/>
          <p14:tracePt t="44380" x="2119313" y="4405313"/>
          <p14:tracePt t="44492" x="2114550" y="4395788"/>
          <p14:tracePt t="44542" x="2109788" y="4391025"/>
          <p14:tracePt t="44577" x="2095500" y="4367213"/>
          <p14:tracePt t="44630" x="2057400" y="4319588"/>
          <p14:tracePt t="44682" x="2038350" y="4271963"/>
          <p14:tracePt t="44698" x="2028825" y="4238625"/>
          <p14:tracePt t="44729" x="2019300" y="4205288"/>
          <p14:tracePt t="44746" x="2005013" y="4171950"/>
          <p14:tracePt t="44786" x="1985963" y="4100513"/>
          <p14:tracePt t="44820" x="1981200" y="4057650"/>
          <p14:tracePt t="44848" x="1971675" y="4005263"/>
          <p14:tracePt t="44870" x="1966913" y="3971925"/>
          <p14:tracePt t="44913" x="1966913" y="3924300"/>
          <p14:tracePt t="44916" x="1966913" y="3895725"/>
          <p14:tracePt t="44941" x="1966913" y="3848100"/>
          <p14:tracePt t="44981" x="1962150" y="3686175"/>
          <p14:tracePt t="44985" x="1962150" y="3662363"/>
          <p14:tracePt t="44989" x="1962150" y="3619500"/>
          <p14:tracePt t="45027" x="1990725" y="3481388"/>
          <p14:tracePt t="45069" x="2019300" y="3400425"/>
          <p14:tracePt t="45103" x="2033588" y="3338513"/>
          <p14:tracePt t="45139" x="2047875" y="3286125"/>
          <p14:tracePt t="45178" x="2057400" y="3262313"/>
          <p14:tracePt t="45199" x="2057400" y="3257550"/>
          <p14:tracePt t="45225" x="2062163" y="3252788"/>
          <p14:tracePt t="45306" x="2071688" y="3233738"/>
          <p14:tracePt t="45334" x="2085975" y="3228975"/>
          <p14:tracePt t="45396" x="2105025" y="3228975"/>
          <p14:tracePt t="45402" x="2109788" y="3228975"/>
          <p14:tracePt t="45430" x="2128838" y="3228975"/>
          <p14:tracePt t="45522" x="2152650" y="3238500"/>
          <p14:tracePt t="45566" x="2162175" y="3252788"/>
          <p14:tracePt t="45618" x="2162175" y="3257550"/>
          <p14:tracePt t="45652" x="2162175" y="3262313"/>
          <p14:tracePt t="47101" x="2162175" y="3248025"/>
          <p14:tracePt t="47153" x="2162175" y="3224213"/>
          <p14:tracePt t="47179" x="2152650" y="3209925"/>
          <p14:tracePt t="47209" x="2143125" y="3195638"/>
          <p14:tracePt t="47229" x="2133600" y="3181350"/>
          <p14:tracePt t="47233" x="2128838" y="3171825"/>
          <p14:tracePt t="47241" x="2119313" y="3162300"/>
          <p14:tracePt t="47246" x="2109788" y="3143250"/>
          <p14:tracePt t="47274" x="2081213" y="3086100"/>
          <p14:tracePt t="47326" x="2057400" y="2943225"/>
          <p14:tracePt t="47363" x="2033588" y="2881313"/>
          <p14:tracePt t="47402" x="2028825" y="2876550"/>
          <p14:tracePt t="47461" x="1981200" y="2862263"/>
          <p14:tracePt t="47465" x="1962150" y="2852738"/>
          <p14:tracePt t="47473" x="1947863" y="2852738"/>
          <p14:tracePt t="47491" x="1914525" y="2833688"/>
          <p14:tracePt t="47528" x="1852613" y="2795588"/>
          <p14:tracePt t="47550" x="1804988" y="2771775"/>
          <p14:tracePt t="47554" x="1771650" y="2747963"/>
          <p14:tracePt t="47581" x="1714500" y="2724150"/>
          <p14:tracePt t="47584" x="1671638" y="2705100"/>
          <p14:tracePt t="47604" x="1604963" y="2662238"/>
          <p14:tracePt t="47635" x="1590675" y="2647950"/>
          <p14:tracePt t="47671" x="1547813" y="2590800"/>
          <p14:tracePt t="47693" x="1509713" y="2547938"/>
          <p14:tracePt t="47718" x="1504950" y="2533650"/>
          <p14:tracePt t="47742" x="1504950" y="2528888"/>
          <p14:tracePt t="47839" x="1528763" y="2524125"/>
          <p14:tracePt t="47916" x="1690688" y="2505075"/>
          <p14:tracePt t="47972" x="1747838" y="2505075"/>
          <p14:tracePt t="47977" x="1752600" y="2505075"/>
          <p14:tracePt t="48015" x="1781175" y="2505075"/>
          <p14:tracePt t="48077" x="1862138" y="2514600"/>
          <p14:tracePt t="48081" x="1876425" y="2514600"/>
          <p14:tracePt t="48087" x="1885950" y="2514600"/>
          <p14:tracePt t="48212" x="1981200" y="2486025"/>
          <p14:tracePt t="48214" x="2033588" y="2447925"/>
          <p14:tracePt t="48236" x="2057400" y="2438400"/>
          <p14:tracePt t="48240" x="2147888" y="2347913"/>
          <p14:tracePt t="48247" x="2209800" y="2276475"/>
          <p14:tracePt t="48292" x="2490788" y="1852613"/>
          <p14:tracePt t="48296" x="2552700" y="1747838"/>
          <p14:tracePt t="48304" x="2600325" y="1657350"/>
          <p14:tracePt t="48335" x="2709863" y="1376363"/>
          <p14:tracePt t="48342" x="2714625" y="1357313"/>
          <p14:tracePt t="48387" x="2757488" y="1090613"/>
          <p14:tracePt t="48432" x="2786063" y="981075"/>
          <p14:tracePt t="48477" x="2786063" y="976313"/>
          <p14:tracePt t="48530" x="2786063" y="952500"/>
          <p14:tracePt t="48557" x="2781300" y="923925"/>
          <p14:tracePt t="48560" x="2776538" y="914400"/>
          <p14:tracePt t="48606" x="2762250" y="885825"/>
          <p14:tracePt t="48668" x="2700338" y="857250"/>
          <p14:tracePt t="48693" x="2676525" y="847725"/>
          <p14:tracePt t="48697" x="2671763" y="847725"/>
          <p14:tracePt t="48724" x="2662238" y="842963"/>
          <p14:tracePt t="48744" x="2638425" y="842963"/>
          <p14:tracePt t="48791" x="2595563" y="833438"/>
          <p14:tracePt t="48898" x="2614613" y="833438"/>
          <p14:tracePt t="48950" x="2776538" y="852488"/>
          <p14:tracePt t="48996" x="2828925" y="862013"/>
          <p14:tracePt t="49040" x="2895600" y="895350"/>
          <p14:tracePt t="49067" x="2905125" y="914400"/>
          <p14:tracePt t="49120" x="2905125" y="981075"/>
          <p14:tracePt t="49123" x="2905125" y="1009650"/>
          <p14:tracePt t="49140" x="2886075" y="1090613"/>
          <p14:tracePt t="49182" x="2781300" y="1366838"/>
          <p14:tracePt t="49185" x="2747963" y="1452563"/>
          <p14:tracePt t="49244" x="2614613" y="1809750"/>
          <p14:tracePt t="49275" x="2538413" y="2033588"/>
          <p14:tracePt t="49306" x="2500313" y="2147888"/>
          <p14:tracePt t="49343" x="2443163" y="2314575"/>
          <p14:tracePt t="49365" x="2395538" y="2457450"/>
          <p14:tracePt t="49405" x="2305050" y="2705100"/>
          <p14:tracePt t="49450" x="2243138" y="2967038"/>
          <p14:tracePt t="49495" x="2219325" y="3138488"/>
          <p14:tracePt t="49520" x="2214563" y="3167063"/>
          <p14:tracePt t="49666" x="2214563" y="3152775"/>
          <p14:tracePt t="49726" x="2214563" y="3148013"/>
          <p14:tracePt t="49807" x="2214563" y="3143250"/>
          <p14:tracePt t="49868" x="2214563" y="3138488"/>
          <p14:tracePt t="49902" x="2214563" y="3190875"/>
          <p14:tracePt t="49936" x="2195513" y="3262313"/>
          <p14:tracePt t="49958" x="2162175" y="3376613"/>
          <p14:tracePt t="49962" x="2147888" y="3429000"/>
          <p14:tracePt t="49968" x="2133600" y="3476625"/>
          <p14:tracePt t="50008" x="2066925" y="3729038"/>
          <p14:tracePt t="50034" x="2052638" y="3838575"/>
          <p14:tracePt t="50039" x="2052638" y="3852863"/>
          <p14:tracePt t="50054" x="2052638" y="3895725"/>
          <p14:tracePt t="50084" x="2052638" y="3910013"/>
          <p14:tracePt t="50144" x="2066925" y="3910013"/>
          <p14:tracePt t="50180" x="2090738" y="3900488"/>
          <p14:tracePt t="50744" x="2095500" y="3900488"/>
          <p14:tracePt t="50785" x="2109788" y="3881438"/>
          <p14:tracePt t="50815" x="2119313" y="3867150"/>
          <p14:tracePt t="50851" x="2157413" y="3795713"/>
          <p14:tracePt t="50900" x="2157413" y="3790950"/>
          <p14:tracePt t="51042" x="2176463" y="3814763"/>
          <p14:tracePt t="51074" x="2195513" y="3852863"/>
          <p14:tracePt t="51109" x="2214563" y="3895725"/>
          <p14:tracePt t="51152" x="2233613" y="3933825"/>
          <p14:tracePt t="51154" x="2238375" y="3943350"/>
          <p14:tracePt t="51196" x="2252663" y="3986213"/>
          <p14:tracePt t="51253" x="2266950" y="4019550"/>
          <p14:tracePt t="51276" x="2286000" y="4052888"/>
          <p14:tracePt t="51331" x="2343150" y="4162425"/>
          <p14:tracePt t="51369" x="2409825" y="4291013"/>
          <p14:tracePt t="51371" x="2419350" y="4324350"/>
          <p14:tracePt t="51395" x="2471738" y="4424363"/>
          <p14:tracePt t="51432" x="2509838" y="4519613"/>
          <p14:tracePt t="51469" x="2562225" y="4624388"/>
          <p14:tracePt t="51506" x="2614613" y="4714875"/>
          <p14:tracePt t="51541" x="2652713" y="4833938"/>
          <p14:tracePt t="51574" x="2671763" y="5010150"/>
          <p14:tracePt t="51598" x="2681288" y="5105400"/>
          <p14:tracePt t="51646" x="2686050" y="5291138"/>
          <p14:tracePt t="51649" x="2686050" y="5334000"/>
          <p14:tracePt t="51662" x="2686050" y="5372100"/>
          <p14:tracePt t="51664" x="2676525" y="5400675"/>
          <p14:tracePt t="51681" x="2676525" y="5462588"/>
          <p14:tracePt t="51699" x="2676525" y="5467350"/>
          <p14:tracePt t="51730" x="2676525" y="5472113"/>
          <p14:tracePt t="51853" x="2671763" y="5457825"/>
          <p14:tracePt t="51886" x="2657475" y="5457825"/>
          <p14:tracePt t="51930" x="2643188" y="5443538"/>
          <p14:tracePt t="51974" x="2605088" y="5410200"/>
          <p14:tracePt t="51980" x="2590800" y="5400675"/>
          <p14:tracePt t="52016" x="2524125" y="5357813"/>
          <p14:tracePt t="52021" x="2509838" y="5338763"/>
          <p14:tracePt t="52025" x="2490788" y="5324475"/>
          <p14:tracePt t="52058" x="2424113" y="5224463"/>
          <p14:tracePt t="52605" x="2095500" y="3638550"/>
          <p14:tracePt t="52637" x="2095500" y="3619500"/>
          <p14:tracePt t="52667" x="2100263" y="3595688"/>
          <p14:tracePt t="52670" x="2100263" y="3590925"/>
          <p14:tracePt t="52694" x="2109788" y="3567113"/>
          <p14:tracePt t="52699" x="2114550" y="3557588"/>
          <p14:tracePt t="52714" x="2124075" y="3538538"/>
          <p14:tracePt t="52738" x="2143125" y="3514725"/>
          <p14:tracePt t="52744" x="2147888" y="3509963"/>
          <p14:tracePt t="52761" x="2152650" y="3505200"/>
          <p14:tracePt t="52798" x="2181225" y="3495675"/>
          <p14:tracePt t="52835" x="2185988" y="3490913"/>
          <p14:tracePt t="52881" x="2243138" y="3490913"/>
          <p14:tracePt t="52887" x="2257425" y="3490913"/>
          <p14:tracePt t="52902" x="2276475" y="3490913"/>
          <p14:tracePt t="52949" x="2281238" y="3490913"/>
          <p14:tracePt t="53008" x="2286000" y="3490913"/>
          <p14:tracePt t="53082" x="2295525" y="3509963"/>
          <p14:tracePt t="53118" x="2309813" y="3548063"/>
          <p14:tracePt t="53121" x="2309813" y="3562350"/>
          <p14:tracePt t="53152" x="2314575" y="3586163"/>
          <p14:tracePt t="53193" x="2319338" y="3624263"/>
          <p14:tracePt t="53227" x="2324100" y="3648075"/>
          <p14:tracePt t="53246" x="2328863" y="3724275"/>
          <p14:tracePt t="53312" x="2333625" y="3852863"/>
          <p14:tracePt t="53355" x="2333625" y="4024313"/>
          <p14:tracePt t="53398" x="2333625" y="4133850"/>
          <p14:tracePt t="53404" x="2333625" y="4143375"/>
          <p14:tracePt t="53446" x="2333625" y="4167188"/>
          <p14:tracePt t="53449" x="2333625" y="4176713"/>
          <p14:tracePt t="53464" x="2324100" y="4195763"/>
          <p14:tracePt t="53496" x="2324100" y="4229100"/>
          <p14:tracePt t="53527" x="2314575" y="4262438"/>
          <p14:tracePt t="53552" x="2295525" y="4314825"/>
          <p14:tracePt t="53555" x="2290763" y="4329113"/>
          <p14:tracePt t="53570" x="2281238" y="4367213"/>
          <p14:tracePt t="53607" x="2262188" y="4433888"/>
          <p14:tracePt t="53648" x="2257425" y="4457700"/>
          <p14:tracePt t="53679" x="2257425" y="4467225"/>
          <p14:tracePt t="53723" x="2257425" y="4471988"/>
          <p14:tracePt t="54018" x="2257425" y="4476750"/>
          <p14:tracePt t="54246" x="2252663" y="4476750"/>
          <p14:tracePt t="54279" x="2209800" y="4438650"/>
          <p14:tracePt t="54302" x="2157413" y="4333875"/>
          <p14:tracePt t="54305" x="2128838" y="4291013"/>
          <p14:tracePt t="54321" x="2095500" y="4214813"/>
          <p14:tracePt t="54348" x="2047875" y="4110038"/>
          <p14:tracePt t="54384" x="1995488" y="3957638"/>
          <p14:tracePt t="54387" x="1990725" y="3924300"/>
          <p14:tracePt t="54403" x="1981200" y="3871913"/>
          <p14:tracePt t="54440" x="1962150" y="3767138"/>
          <p14:tracePt t="54479" x="1957388" y="3709988"/>
          <p14:tracePt t="54506" x="1957388" y="3662363"/>
          <p14:tracePt t="54548" x="1957388" y="3605213"/>
          <p14:tracePt t="54553" x="1957388" y="3595688"/>
          <p14:tracePt t="54591" x="1957388" y="3552825"/>
          <p14:tracePt t="54632" x="1971675" y="3500438"/>
          <p14:tracePt t="54635" x="1971675" y="3486150"/>
          <p14:tracePt t="54676" x="1976438" y="3438525"/>
          <p14:tracePt t="54681" x="1976438" y="3433763"/>
          <p14:tracePt t="54697" x="1981200" y="3424238"/>
          <p14:tracePt t="54730" x="1985963" y="3405188"/>
          <p14:tracePt t="54733" x="1990725" y="3400425"/>
          <p14:tracePt t="54739" x="1990725" y="3390900"/>
          <p14:tracePt t="54777" x="1995488" y="3367088"/>
          <p14:tracePt t="54792" x="1995488" y="3362325"/>
          <p14:tracePt t="54837" x="2000250" y="3352800"/>
          <p14:tracePt t="54946" x="2000250" y="3471863"/>
          <p14:tracePt t="54951" x="2000250" y="3486150"/>
          <p14:tracePt t="54972" x="2000250" y="3571875"/>
          <p14:tracePt t="54980" x="2000250" y="3605213"/>
          <p14:tracePt t="54991" x="2000250" y="3633788"/>
          <p14:tracePt t="54995" x="2000250" y="3671888"/>
          <p14:tracePt t="55012" x="2000250" y="3743325"/>
          <p14:tracePt t="55020" x="1990725" y="3790950"/>
          <p14:tracePt t="55024" x="1990725" y="3829050"/>
          <p14:tracePt t="55051" x="1990725" y="3929063"/>
          <p14:tracePt t="55055" x="1990725" y="3957638"/>
          <p14:tracePt t="55070" x="1995488" y="4000500"/>
          <p14:tracePt t="55096" x="2000250" y="4071938"/>
          <p14:tracePt t="55132" x="2033588" y="4186238"/>
          <p14:tracePt t="55138" x="2038350" y="4205288"/>
          <p14:tracePt t="55145" x="2047875" y="4224338"/>
          <p14:tracePt t="55163" x="2062163" y="4252913"/>
          <p14:tracePt t="55200" x="2081213" y="4324350"/>
          <p14:tracePt t="55238" x="2095500" y="4414838"/>
          <p14:tracePt t="55242" x="2100263" y="4429125"/>
          <p14:tracePt t="55272" x="2128838" y="4486275"/>
          <p14:tracePt t="55279" x="2133600" y="4495800"/>
          <p14:tracePt t="55295" x="2147888" y="4529138"/>
          <p14:tracePt t="55336" x="2190750" y="4610100"/>
          <p14:tracePt t="55370" x="2252663" y="4719638"/>
          <p14:tracePt t="55404" x="2281238" y="4781550"/>
          <p14:tracePt t="55413" x="2295525" y="4814888"/>
          <p14:tracePt t="55448" x="2343150" y="4914900"/>
          <p14:tracePt t="55454" x="2352675" y="4943475"/>
          <p14:tracePt t="55459" x="2366963" y="4986338"/>
          <p14:tracePt t="55498" x="2395538" y="5072063"/>
          <p14:tracePt t="55537" x="2424113" y="5143500"/>
          <p14:tracePt t="55582" x="2462213" y="5257800"/>
          <p14:tracePt t="55619" x="2490788" y="5343525"/>
          <p14:tracePt t="55666" x="2524125" y="5424488"/>
          <p14:tracePt t="55691" x="2538413" y="5472113"/>
          <p14:tracePt t="55732" x="2552700" y="5553075"/>
          <p14:tracePt t="55766" x="2552700" y="5667375"/>
          <p14:tracePt t="55974" x="2500313" y="5586413"/>
          <p14:tracePt t="55977" x="2481263" y="5572125"/>
          <p14:tracePt t="55993" x="2452688" y="5534025"/>
          <p14:tracePt t="56036" x="2376488" y="5429250"/>
          <p14:tracePt t="56039" x="2366963" y="5405438"/>
          <p14:tracePt t="56056" x="2343150" y="5367338"/>
          <p14:tracePt t="56094" x="2300288" y="5281613"/>
          <p14:tracePt t="56133" x="2266950" y="5195888"/>
          <p14:tracePt t="56137" x="2247900" y="5148263"/>
          <p14:tracePt t="56160" x="2214563" y="5062538"/>
          <p14:tracePt t="56197" x="2171700" y="4967288"/>
          <p14:tracePt t="56223" x="2162175" y="4933950"/>
          <p14:tracePt t="56227" x="2162175" y="4924425"/>
          <p14:tracePt t="56243" x="2157413" y="4905375"/>
          <p14:tracePt t="56255" x="2152650" y="4886325"/>
          <p14:tracePt t="56274" x="2152650" y="4876800"/>
          <p14:tracePt t="56277" x="2147888" y="4867275"/>
          <p14:tracePt t="56416" x="2143125" y="4867275"/>
          <p14:tracePt t="56491" x="2133600" y="4867275"/>
          <p14:tracePt t="56526" x="2100263" y="4852988"/>
          <p14:tracePt t="56551" x="2057400" y="4848225"/>
          <p14:tracePt t="56631" x="1990725" y="4848225"/>
          <p14:tracePt t="56637" x="1976438" y="4848225"/>
          <p14:tracePt t="56653" x="1947863" y="4848225"/>
          <p14:tracePt t="56691" x="1909763" y="4857750"/>
          <p14:tracePt t="56727" x="1885950" y="4867275"/>
          <p14:tracePt t="56745" x="1876425" y="4872038"/>
          <p14:tracePt t="56849" x="1847850" y="4886325"/>
          <p14:tracePt t="56884" x="1838325" y="4895850"/>
          <p14:tracePt t="57018" x="1838325" y="4914900"/>
          <p14:tracePt t="57054" x="1871663" y="4933950"/>
          <p14:tracePt t="57091" x="1947863" y="5014913"/>
          <p14:tracePt t="57132" x="2114550" y="5129213"/>
          <p14:tracePt t="57169" x="2247900" y="5191125"/>
          <p14:tracePt t="57211" x="2338388" y="5253038"/>
          <p14:tracePt t="57214" x="2371725" y="5281613"/>
          <p14:tracePt t="57231" x="2443163" y="5343525"/>
          <p14:tracePt t="57278" x="2547938" y="5443538"/>
          <p14:tracePt t="57320" x="2614613" y="5557838"/>
          <p14:tracePt t="57362" x="2647950" y="5610225"/>
          <p14:tracePt t="57397" x="2662238" y="5624513"/>
          <p14:tracePt t="57487" x="2667000" y="5624513"/>
          <p14:tracePt t="57742" x="2671763" y="5624513"/>
          <p14:tracePt t="57777" x="2676525" y="5624513"/>
          <p14:tracePt t="57820" x="2676525" y="5619750"/>
          <p14:tracePt t="57852" x="2676525" y="5614988"/>
          <p14:tracePt t="57901" x="2686050" y="5595938"/>
          <p14:tracePt t="57935" x="2700338" y="5557838"/>
          <p14:tracePt t="57980" x="2709863" y="5491163"/>
          <p14:tracePt t="58016" x="2719388" y="5434013"/>
          <p14:tracePt t="58054" x="2728913" y="5324475"/>
          <p14:tracePt t="58099" x="2738438" y="5243513"/>
          <p14:tracePt t="58102" x="2738438" y="5186363"/>
          <p14:tracePt t="58162" x="2733675" y="5005388"/>
          <p14:tracePt t="58194" x="2728913" y="4914900"/>
          <p14:tracePt t="58228" x="2705100" y="4824413"/>
          <p14:tracePt t="58243" x="2690813" y="4776788"/>
          <p14:tracePt t="58291" x="2657475" y="4681538"/>
          <p14:tracePt t="58321" x="2624138" y="4614863"/>
          <p14:tracePt t="58350" x="2609850" y="4614863"/>
          <p14:tracePt t="58397" x="2552700" y="4614863"/>
          <p14:tracePt t="58400" x="2528888" y="4614863"/>
          <p14:tracePt t="58415" x="2486025" y="4614863"/>
          <p14:tracePt t="58447" x="2386013" y="4614863"/>
          <p14:tracePt t="58482" x="2333625" y="4633913"/>
          <p14:tracePt t="58521" x="2238375" y="4652963"/>
          <p14:tracePt t="58527" x="2224088" y="4657725"/>
          <p14:tracePt t="58560" x="2143125" y="4691063"/>
          <p14:tracePt t="58592" x="2052638" y="4752975"/>
          <p14:tracePt t="58593" x="2019300" y="4772025"/>
          <p14:tracePt t="58632" x="1838325" y="4843463"/>
          <p14:tracePt t="58665" x="1676400" y="4876800"/>
          <p14:tracePt t="58698" x="1581150" y="4910138"/>
          <p14:tracePt t="58702" x="1528763" y="4929188"/>
          <p14:tracePt t="58708" x="1504950" y="4938713"/>
          <p14:tracePt t="58726" x="1447800" y="4957763"/>
          <p14:tracePt t="58745" x="1371600" y="4981575"/>
          <p14:tracePt t="58776" x="1300163" y="5010150"/>
          <p14:tracePt t="58809" x="1223963" y="5053013"/>
          <p14:tracePt t="58833" x="1176338" y="5091113"/>
          <p14:tracePt t="58866" x="1085850" y="5153025"/>
          <p14:tracePt t="58871" x="1052513" y="5181600"/>
          <p14:tracePt t="58884" x="1038225" y="5186363"/>
          <p14:tracePt t="58886" x="1014413" y="5200650"/>
          <p14:tracePt t="58902" x="985838" y="5219700"/>
          <p14:tracePt t="58935" x="981075" y="5233988"/>
          <p14:tracePt t="59019" x="976313" y="5243513"/>
          <p14:tracePt t="59052" x="971550" y="5262563"/>
          <p14:tracePt t="59082" x="966788" y="5272088"/>
          <p14:tracePt t="59129" x="962025" y="5276850"/>
          <p14:tracePt t="59163" x="938213" y="5348288"/>
          <p14:tracePt t="59203" x="928688" y="5376863"/>
          <p14:tracePt t="59244" x="928688" y="5391150"/>
          <p14:tracePt t="59276" x="928688" y="5395913"/>
          <p14:tracePt t="59313" x="947738" y="5400675"/>
          <p14:tracePt t="59354" x="971550" y="5410200"/>
          <p14:tracePt t="59379" x="1000125" y="5424488"/>
          <p14:tracePt t="59383" x="1009650" y="5429250"/>
          <p14:tracePt t="59401" x="1033463" y="5438775"/>
          <p14:tracePt t="59404" x="1042988" y="5443538"/>
          <p14:tracePt t="59445" x="1071563" y="5453063"/>
          <p14:tracePt t="59451" x="1076325" y="5453063"/>
          <p14:tracePt t="59490" x="1138238" y="5467350"/>
          <p14:tracePt t="59507" x="1185863" y="5467350"/>
          <p14:tracePt t="59511" x="1200150" y="5472113"/>
          <p14:tracePt t="59528" x="1228725" y="5472113"/>
          <p14:tracePt t="59576" x="1333500" y="5500688"/>
          <p14:tracePt t="59615" x="1471613" y="5524500"/>
          <p14:tracePt t="59621" x="1500188" y="5529263"/>
          <p14:tracePt t="59636" x="1524000" y="5529263"/>
          <p14:tracePt t="59684" x="1643063" y="5529263"/>
          <p14:tracePt t="59700" x="1719263" y="5529263"/>
          <p14:tracePt t="59739" x="1957388" y="5529263"/>
          <p14:tracePt t="59743" x="1995488" y="5529263"/>
          <p14:tracePt t="59779" x="2133600" y="5529263"/>
          <p14:tracePt t="59822" x="2309813" y="5529263"/>
          <p14:tracePt t="59824" x="2366963" y="5529263"/>
          <p14:tracePt t="59841" x="2476500" y="5538788"/>
          <p14:tracePt t="59888" x="2628900" y="5543550"/>
          <p14:tracePt t="59932" x="2733675" y="5543550"/>
          <p14:tracePt t="59968" x="2862263" y="5543550"/>
          <p14:tracePt t="60027" x="2876550" y="5543550"/>
          <p14:tracePt t="60073" x="2886075" y="5543550"/>
          <p14:tracePt t="60119" x="2890838" y="5543550"/>
          <p14:tracePt t="60149" x="2914650" y="5529263"/>
          <p14:tracePt t="60181" x="2924175" y="5519738"/>
          <p14:tracePt t="60456" x="2924175" y="5514975"/>
          <p14:tracePt t="60493" x="2933700" y="5510213"/>
          <p14:tracePt t="60530" x="2952750" y="5500688"/>
          <p14:tracePt t="60566" x="2957513" y="5495925"/>
          <p14:tracePt t="60794" x="2976563" y="5486400"/>
          <p14:tracePt t="60817" x="3009900" y="5476875"/>
          <p14:tracePt t="60833" x="3024188" y="5472113"/>
          <p14:tracePt t="60862" x="3028950" y="5472113"/>
          <p14:tracePt t="60915" x="3076575" y="5462588"/>
          <p14:tracePt t="60941" x="3090863" y="5457825"/>
          <p14:tracePt t="60980" x="3105150" y="5457825"/>
          <p14:tracePt t="61008" x="3143250" y="5453063"/>
          <p14:tracePt t="61047" x="3186113" y="5448300"/>
          <p14:tracePt t="61056" x="3190875" y="5448300"/>
          <p14:tracePt t="61083" x="3214688" y="5443538"/>
          <p14:tracePt t="61088" x="3224213" y="5438775"/>
          <p14:tracePt t="61122" x="3267075" y="5434013"/>
          <p14:tracePt t="61159" x="3271838" y="5434013"/>
          <p14:tracePt t="61260" x="3276600" y="5424488"/>
          <p14:tracePt t="61300" x="3276600" y="5414963"/>
          <p14:tracePt t="61343" x="3276600" y="5386388"/>
          <p14:tracePt t="61394" x="3276600" y="5381625"/>
          <p14:tracePt t="61448" x="3271838" y="5362575"/>
          <p14:tracePt t="61488" x="3271838" y="5357813"/>
          <p14:tracePt t="61542" x="3257550" y="5338763"/>
          <p14:tracePt t="61553" x="3257550" y="5334000"/>
          <p14:tracePt t="61590" x="3252788" y="5329238"/>
          <p14:tracePt t="61669" x="3233738" y="5319713"/>
          <p14:tracePt t="61697" x="3228975" y="5314950"/>
          <p14:tracePt t="61723" x="3224213" y="5310188"/>
          <p14:tracePt t="61745" x="3181350" y="5291138"/>
          <p14:tracePt t="61802" x="3076575" y="5262563"/>
          <p14:tracePt t="61847" x="3043238" y="5253038"/>
          <p14:tracePt t="61851" x="3038475" y="5248275"/>
          <p14:tracePt t="61868" x="3009900" y="5243513"/>
          <p14:tracePt t="61904" x="2871788" y="5219700"/>
          <p14:tracePt t="61955" x="2752725" y="5191125"/>
          <p14:tracePt t="61977" x="2700338" y="5186363"/>
          <p14:tracePt t="62010" x="2590800" y="5181600"/>
          <p14:tracePt t="62044" x="2495550" y="5181600"/>
          <p14:tracePt t="62585" x="1385888" y="5133975"/>
          <p14:tracePt t="62604" x="1366838" y="5133975"/>
          <p14:tracePt t="62646" x="1309688" y="5133975"/>
          <p14:tracePt t="62651" x="1290638" y="5133975"/>
          <p14:tracePt t="62687" x="1190625" y="5133975"/>
          <p14:tracePt t="62688" x="1181100" y="5129213"/>
          <p14:tracePt t="62727" x="1171575" y="5129213"/>
          <p14:tracePt t="62786" x="1123950" y="5133975"/>
          <p14:tracePt t="62821" x="1095375" y="5143500"/>
          <p14:tracePt t="62852" x="1085850" y="5143500"/>
          <p14:tracePt t="62888" x="1047750" y="5157788"/>
          <p14:tracePt t="62933" x="966788" y="5176838"/>
          <p14:tracePt t="62976" x="952500" y="5176838"/>
          <p14:tracePt t="63011" x="938213" y="5176838"/>
          <p14:tracePt t="63055" x="923925" y="5181600"/>
          <p14:tracePt t="63058" x="919163" y="5186363"/>
          <p14:tracePt t="63082" x="900113" y="5191125"/>
          <p14:tracePt t="63102" x="876300" y="5200650"/>
          <p14:tracePt t="63152" x="847725" y="5214938"/>
          <p14:tracePt t="63197" x="823913" y="5233988"/>
          <p14:tracePt t="63243" x="814388" y="5248275"/>
          <p14:tracePt t="63277" x="781050" y="5295900"/>
          <p14:tracePt t="63307" x="762000" y="5319713"/>
          <p14:tracePt t="63336" x="742950" y="5357813"/>
          <p14:tracePt t="63395" x="738188" y="5376863"/>
          <p14:tracePt t="63443" x="738188" y="5400675"/>
          <p14:tracePt t="63477" x="738188" y="5414963"/>
          <p14:tracePt t="63573" x="747713" y="5429250"/>
          <p14:tracePt t="63604" x="752475" y="5434013"/>
          <p14:tracePt t="63647" x="757238" y="5443538"/>
          <p14:tracePt t="63679" x="852488" y="5481638"/>
          <p14:tracePt t="63698" x="866775" y="5486400"/>
          <p14:tracePt t="63729" x="866775" y="5491163"/>
          <p14:tracePt t="63746" x="890588" y="5500688"/>
          <p14:tracePt t="63754" x="914400" y="5505450"/>
          <p14:tracePt t="63771" x="952500" y="5519738"/>
          <p14:tracePt t="63777" x="962025" y="5524500"/>
          <p14:tracePt t="63809" x="1000125" y="5534025"/>
          <p14:tracePt t="63895" x="1023938" y="5538788"/>
          <p14:tracePt t="63899" x="1028700" y="5538788"/>
          <p14:tracePt t="63927" x="1028700" y="5543550"/>
          <p14:tracePt t="64117" x="1014413" y="5538788"/>
          <p14:tracePt t="64148" x="1004888" y="5534025"/>
          <p14:tracePt t="64179" x="990600" y="5519738"/>
          <p14:tracePt t="64196" x="981075" y="5510213"/>
          <p14:tracePt t="64246" x="976313" y="5505450"/>
          <p14:tracePt t="64322" x="971550" y="5495925"/>
          <p14:tracePt t="64365" x="962025" y="5476875"/>
          <p14:tracePt t="64410" x="952500" y="5334000"/>
          <p14:tracePt t="64414" x="952500" y="5314950"/>
          <p14:tracePt t="64451" x="942975" y="5238750"/>
          <p14:tracePt t="64456" x="942975" y="5229225"/>
          <p14:tracePt t="64461" x="942975" y="5224463"/>
          <p14:tracePt t="64493" x="942975" y="5214938"/>
          <p14:tracePt t="64630" x="942975" y="5195888"/>
          <p14:tracePt t="64635" x="942975" y="5191125"/>
          <p14:tracePt t="64910" x="938213" y="5210175"/>
          <p14:tracePt t="65057" x="933450" y="5214938"/>
          <p14:tracePt t="65092" x="871538" y="5291138"/>
          <p14:tracePt t="65130" x="838200" y="5343525"/>
          <p14:tracePt t="65169" x="823913" y="5348288"/>
          <p14:tracePt t="65208" x="809625" y="5367338"/>
          <p14:tracePt t="65212" x="804863" y="5372100"/>
          <p14:tracePt t="65246" x="785813" y="5391150"/>
          <p14:tracePt t="65299" x="766763" y="5414963"/>
          <p14:tracePt t="65304" x="762000" y="5419725"/>
          <p14:tracePt t="65307" x="762000" y="5424488"/>
          <p14:tracePt t="65323" x="762000" y="5429250"/>
          <p14:tracePt t="65352" x="757238" y="5434013"/>
          <p14:tracePt t="65418" x="757238" y="5453063"/>
          <p14:tracePt t="65459" x="757238" y="5467350"/>
          <p14:tracePt t="65464" x="762000" y="5472113"/>
          <p14:tracePt t="65497" x="800100" y="5486400"/>
          <p14:tracePt t="65540" x="866775" y="5514975"/>
          <p14:tracePt t="65578" x="1023938" y="5553075"/>
          <p14:tracePt t="65598" x="1085850" y="5557838"/>
          <p14:tracePt t="65601" x="1133475" y="5557838"/>
          <p14:tracePt t="65618" x="1181100" y="5562600"/>
          <p14:tracePt t="65649" x="1257300" y="5562600"/>
          <p14:tracePt t="65685" x="1500188" y="5562600"/>
          <p14:tracePt t="65702" x="1614488" y="5562600"/>
          <p14:tracePt t="65724" x="1800225" y="5562600"/>
          <p14:tracePt t="65727" x="1852613" y="5562600"/>
          <p14:tracePt t="65743" x="1895475" y="5562600"/>
          <p14:tracePt t="65776" x="1966913" y="5562600"/>
          <p14:tracePt t="65809" x="2433638" y="5562600"/>
          <p14:tracePt t="65835" x="2605088" y="5562600"/>
          <p14:tracePt t="65851" x="2671763" y="5562600"/>
          <p14:tracePt t="65854" x="2695575" y="5562600"/>
          <p14:tracePt t="65875" x="2728913" y="5562600"/>
          <p14:tracePt t="65913" x="2871788" y="5562600"/>
          <p14:tracePt t="65917" x="2909888" y="5562600"/>
          <p14:tracePt t="65942" x="3014663" y="5562600"/>
          <p14:tracePt t="65990" x="3190875" y="5562600"/>
          <p14:tracePt t="66024" x="3286125" y="5557838"/>
          <p14:tracePt t="66026" x="3305175" y="5553075"/>
          <p14:tracePt t="66041" x="3333750" y="5548313"/>
          <p14:tracePt t="66081" x="3386138" y="5534025"/>
          <p14:tracePt t="66087" x="3405188" y="5529263"/>
          <p14:tracePt t="66101" x="3433763" y="5505450"/>
          <p14:tracePt t="66128" x="3476625" y="5481638"/>
          <p14:tracePt t="66162" x="3509963" y="5462588"/>
          <p14:tracePt t="66294" x="3509963" y="5443538"/>
          <p14:tracePt t="66334" x="3481388" y="5424488"/>
          <p14:tracePt t="66364" x="3414713" y="5400675"/>
          <p14:tracePt t="66401" x="3167063" y="5338763"/>
          <p14:tracePt t="66435" x="3043238" y="5314950"/>
          <p14:tracePt t="66473" x="3038475" y="5314950"/>
          <p14:tracePt t="66510" x="2871788" y="5267325"/>
          <p14:tracePt t="66553" x="2719388" y="5238750"/>
          <p14:tracePt t="66615" x="2590800" y="5238750"/>
          <p14:tracePt t="66651" x="2366963" y="5229225"/>
          <p14:tracePt t="66677" x="2305050" y="5229225"/>
          <p14:tracePt t="66681" x="2281238" y="5229225"/>
          <p14:tracePt t="66697" x="2257425" y="5229225"/>
          <p14:tracePt t="66732" x="2176463" y="5229225"/>
          <p14:tracePt t="66759" x="2114550" y="5229225"/>
          <p14:tracePt t="66764" x="2105025" y="5229225"/>
          <p14:tracePt t="66773" x="2085975" y="5229225"/>
          <p14:tracePt t="66776" x="2076450" y="5229225"/>
          <p14:tracePt t="66790" x="2071688" y="5229225"/>
          <p14:tracePt t="66792" x="2062163" y="5229225"/>
          <p14:tracePt t="66800" x="2057400" y="5229225"/>
          <p14:tracePt t="66817" x="2047875" y="5229225"/>
          <p14:tracePt t="66821" x="2043113" y="5224463"/>
          <p14:tracePt t="66842" x="2019300" y="5224463"/>
          <p14:tracePt t="66886" x="1905000" y="5224463"/>
          <p14:tracePt t="66889" x="1876425" y="5224463"/>
          <p14:tracePt t="66935" x="1790700" y="5224463"/>
          <p14:tracePt t="66980" x="1695450" y="5219700"/>
          <p14:tracePt t="67023" x="1600200" y="5214938"/>
          <p14:tracePt t="67027" x="1585913" y="5210175"/>
          <p14:tracePt t="67059" x="1509713" y="5205413"/>
          <p14:tracePt t="67081" x="1462088" y="5195888"/>
          <p14:tracePt t="67118" x="1409700" y="5195888"/>
          <p14:tracePt t="67169" x="1271588" y="5195888"/>
          <p14:tracePt t="67202" x="1228725" y="5195888"/>
          <p14:tracePt t="67223" x="1204913" y="5195888"/>
          <p14:tracePt t="67227" x="1190625" y="5195888"/>
          <p14:tracePt t="67243" x="1162050" y="5195888"/>
          <p14:tracePt t="67284" x="1085850" y="5195888"/>
          <p14:tracePt t="67318" x="1033463" y="5200650"/>
          <p14:tracePt t="67355" x="962025" y="5205413"/>
          <p14:tracePt t="67380" x="919163" y="5214938"/>
          <p14:tracePt t="67384" x="904875" y="5214938"/>
          <p14:tracePt t="67399" x="876300" y="5219700"/>
          <p14:tracePt t="67437" x="838200" y="5229225"/>
          <p14:tracePt t="67478" x="804863" y="5248275"/>
          <p14:tracePt t="67481" x="804863" y="5253038"/>
          <p14:tracePt t="67523" x="771525" y="5272088"/>
          <p14:tracePt t="67564" x="733425" y="5305425"/>
          <p14:tracePt t="67598" x="714375" y="5329238"/>
          <p14:tracePt t="67628" x="704850" y="5343525"/>
          <p14:tracePt t="67667" x="685800" y="5367338"/>
          <p14:tracePt t="67670" x="681038" y="5372100"/>
          <p14:tracePt t="67693" x="681038" y="5376863"/>
          <p14:tracePt t="67748" x="681038" y="5381625"/>
          <p14:tracePt t="67804" x="681038" y="5400675"/>
          <p14:tracePt t="67848" x="681038" y="5410200"/>
          <p14:tracePt t="67885" x="709613" y="5438775"/>
          <p14:tracePt t="67887" x="723900" y="5457825"/>
          <p14:tracePt t="67966" x="928688" y="5543550"/>
          <p14:tracePt t="67989" x="938213" y="5543550"/>
          <p14:tracePt t="68055" x="1085850" y="5581650"/>
          <p14:tracePt t="68091" x="1238250" y="5600700"/>
          <p14:tracePt t="68115" x="1262063" y="5600700"/>
          <p14:tracePt t="68131" x="1285875" y="5600700"/>
          <p14:tracePt t="68134" x="1300163" y="5600700"/>
          <p14:tracePt t="68152" x="1357313" y="5600700"/>
          <p14:tracePt t="68179" x="1557338" y="5624513"/>
          <p14:tracePt t="68201" x="1671638" y="5643563"/>
          <p14:tracePt t="68228" x="1838325" y="5648325"/>
          <p14:tracePt t="68231" x="1857375" y="5648325"/>
          <p14:tracePt t="68239" x="1885950" y="5648325"/>
          <p14:tracePt t="68282" x="2062163" y="5653088"/>
          <p14:tracePt t="68284" x="2138363" y="5662613"/>
          <p14:tracePt t="68307" x="2319338" y="5676900"/>
          <p14:tracePt t="68346" x="2519363" y="5686425"/>
          <p14:tracePt t="68382" x="2581275" y="5686425"/>
          <p14:tracePt t="68386" x="2600325" y="5686425"/>
          <p14:tracePt t="68389" x="2624138" y="5686425"/>
          <p14:tracePt t="68429" x="2795588" y="5686425"/>
          <p14:tracePt t="68465" x="2890838" y="5681663"/>
          <p14:tracePt t="68505" x="2986088" y="5676900"/>
          <p14:tracePt t="68542" x="3095625" y="5676900"/>
          <p14:tracePt t="68547" x="3105150" y="5672138"/>
          <p14:tracePt t="68585" x="3124200" y="5667375"/>
          <p14:tracePt t="68619" x="3128963" y="5662613"/>
          <p14:tracePt t="68652" x="3148013" y="5653088"/>
          <p14:tracePt t="68687" x="3167063" y="5643563"/>
          <p14:tracePt t="68707" x="3181350" y="5638800"/>
          <p14:tracePt t="68743" x="3205163" y="5600700"/>
          <p14:tracePt t="68777" x="3224213" y="5534025"/>
          <p14:tracePt t="68799" x="3233738" y="5495925"/>
          <p14:tracePt t="68832" x="3238500" y="5376863"/>
          <p14:tracePt t="68868" x="3200400" y="5248275"/>
          <p14:tracePt t="68902" x="3124200" y="5129213"/>
          <p14:tracePt t="68930" x="3062288" y="5076825"/>
          <p14:tracePt t="68981" x="2971800" y="5048250"/>
          <p14:tracePt t="68984" x="2947988" y="5048250"/>
          <p14:tracePt t="68989" x="2928938" y="5048250"/>
          <p14:tracePt t="69029" x="2700338" y="5048250"/>
          <p14:tracePt t="69070" x="2543175" y="5038725"/>
          <p14:tracePt t="69073" x="2490788" y="5038725"/>
          <p14:tracePt t="69091" x="2452688" y="5038725"/>
          <p14:tracePt t="69115" x="2414588" y="5038725"/>
          <p14:tracePt t="69118" x="2405063" y="5038725"/>
          <p14:tracePt t="69146" x="2390775" y="5038725"/>
          <p14:tracePt t="69880" x="2409825" y="5038725"/>
          <p14:tracePt t="69884" x="2424113" y="5038725"/>
          <p14:tracePt t="69888" x="2433638" y="5038725"/>
          <p14:tracePt t="69925" x="2471738" y="5033963"/>
          <p14:tracePt t="69929" x="2486025" y="5024438"/>
          <p14:tracePt t="69947" x="2514600" y="5024438"/>
          <p14:tracePt t="69951" x="2543175" y="5024438"/>
          <p14:tracePt t="69958" x="2566988" y="5024438"/>
          <p14:tracePt t="69981" x="2681288" y="5005388"/>
          <p14:tracePt t="70037" x="2838450" y="4962525"/>
          <p14:tracePt t="70038" x="2857500" y="4953000"/>
          <p14:tracePt t="70058" x="2881313" y="4938713"/>
          <p14:tracePt t="70059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81C5C20-782C-4A02-970F-CC0D82F5BF38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01E911-461A-42C8-8D17-B696C5386A36}" type="slidenum">
              <a:rPr lang="en-US" altLang="zh-CN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"/>
            <a:ext cx="8229600" cy="59023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f (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x,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//@requires y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//@ensures \result == POW(</a:t>
            </a:r>
            <a:r>
              <a:rPr lang="en-US" altLang="zh-CN" sz="2200" b="1" dirty="0" err="1" smtClean="0"/>
              <a:t>x,y</a:t>
            </a:r>
            <a:r>
              <a:rPr lang="en-US" altLang="zh-CN" sz="2200" b="1" dirty="0" smtClean="0"/>
              <a:t>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r = 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b = x; /* base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e = y; /* exponent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while (e &gt; 0)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//@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 e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//@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 r * POW(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b,e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) == POW(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x,y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    if (e % 2 == 1)   r = b *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    b = b * b;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    e = e / 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smtClean="0">
                <a:solidFill>
                  <a:srgbClr val="000066"/>
                </a:solidFill>
              </a:rPr>
              <a:t>//@assert e ==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return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}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733800" y="381000"/>
            <a:ext cx="5029200" cy="2529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2"/>
                </a:solidFill>
              </a:rPr>
              <a:t>循环不变量的证明：</a:t>
            </a:r>
            <a:endParaRPr lang="en-US" altLang="zh-CN" sz="2400" dirty="0" smtClean="0">
              <a:solidFill>
                <a:schemeClr val="tx2"/>
              </a:solidFill>
            </a:endParaRPr>
          </a:p>
          <a:p>
            <a:pPr marL="0" indent="0" algn="just"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1. 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初始状态下，是否成立；</a:t>
            </a:r>
            <a:endParaRPr lang="en-US" altLang="zh-CN" sz="2400" b="1" dirty="0" smtClean="0">
              <a:solidFill>
                <a:schemeClr val="tx2"/>
              </a:solidFill>
            </a:endParaRPr>
          </a:p>
          <a:p>
            <a:pPr marL="0" indent="0" algn="just" eaLnBrk="1" hangingPunct="1">
              <a:lnSpc>
                <a:spcPct val="150000"/>
              </a:lnSpc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假设在循环开始前，是成立的。</a:t>
            </a:r>
            <a:endParaRPr lang="en-US" altLang="zh-CN" sz="2400" b="1" dirty="0" smtClean="0">
              <a:solidFill>
                <a:schemeClr val="tx2"/>
              </a:solidFill>
            </a:endParaRPr>
          </a:p>
          <a:p>
            <a:pPr marL="0" indent="0" algn="just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2"/>
                </a:solidFill>
              </a:rPr>
              <a:t>当循环执行一次后，是否仍然成立；</a:t>
            </a:r>
            <a:endParaRPr lang="en-US" altLang="zh-CN" sz="2400" b="1" dirty="0" smtClean="0">
              <a:solidFill>
                <a:schemeClr val="tx2"/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733800" y="4273608"/>
            <a:ext cx="5029200" cy="12741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2"/>
                </a:solidFill>
              </a:rPr>
              <a:t>证明的过程请查看文档：</a:t>
            </a:r>
            <a:endParaRPr lang="en-US" altLang="zh-CN" sz="2400" dirty="0" smtClean="0">
              <a:solidFill>
                <a:schemeClr val="tx2"/>
              </a:solidFill>
            </a:endParaRPr>
          </a:p>
          <a:p>
            <a:pPr marL="0" indent="0" algn="just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chemeClr val="tx2"/>
                </a:solidFill>
              </a:rPr>
              <a:t>示例</a:t>
            </a:r>
            <a:r>
              <a:rPr lang="en-US" altLang="zh-CN" sz="2400" dirty="0" smtClean="0">
                <a:solidFill>
                  <a:schemeClr val="tx2"/>
                </a:solidFill>
              </a:rPr>
              <a:t>-</a:t>
            </a:r>
            <a:r>
              <a:rPr lang="zh-CN" altLang="en-US" sz="2400" dirty="0" smtClean="0">
                <a:solidFill>
                  <a:schemeClr val="tx2"/>
                </a:solidFill>
              </a:rPr>
              <a:t>循环不变量的证明</a:t>
            </a:r>
            <a:r>
              <a:rPr lang="en-US" altLang="zh-CN" sz="2400" dirty="0" smtClean="0">
                <a:solidFill>
                  <a:schemeClr val="tx2"/>
                </a:solidFill>
              </a:rPr>
              <a:t>.</a:t>
            </a:r>
            <a:r>
              <a:rPr lang="en-US" altLang="zh-CN" sz="2400" dirty="0" err="1" smtClean="0">
                <a:solidFill>
                  <a:schemeClr val="tx2"/>
                </a:solidFill>
              </a:rPr>
              <a:t>docx</a:t>
            </a:r>
            <a:endParaRPr lang="en-US" altLang="zh-CN" sz="2400" b="1" dirty="0" smtClean="0">
              <a:solidFill>
                <a:schemeClr val="tx2"/>
              </a:solidFill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747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83"/>
    </mc:Choice>
    <mc:Fallback>
      <p:transition spd="slow" advTm="11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266" x="4257675" y="3686175"/>
          <p14:tracePt t="109402" x="4257675" y="3690938"/>
          <p14:tracePt t="109526" x="4457700" y="3690938"/>
          <p14:tracePt t="109564" x="4595813" y="3690938"/>
          <p14:tracePt t="109601" x="4667250" y="3690938"/>
          <p14:tracePt t="109641" x="4691063" y="3705225"/>
          <p14:tracePt t="109710" x="4652963" y="3986213"/>
          <p14:tracePt t="109711" x="4629150" y="4048125"/>
          <p14:tracePt t="109752" x="4500563" y="4348163"/>
          <p14:tracePt t="109787" x="4405313" y="4548188"/>
          <p14:tracePt t="109856" x="4286250" y="4943475"/>
          <p14:tracePt t="109924" x="4124325" y="5362575"/>
          <p14:tracePt t="109993" x="4000500" y="5629275"/>
          <p14:tracePt t="110115" x="4024313" y="5614988"/>
          <p14:tracePt t="110183" x="4024313" y="5610225"/>
          <p14:tracePt t="110278" x="4048125" y="5591175"/>
          <p14:tracePt t="110350" x="4600575" y="5548313"/>
          <p14:tracePt t="110398" x="4972050" y="5557838"/>
          <p14:tracePt t="110439" x="5148263" y="5557838"/>
          <p14:tracePt t="110474" x="5381625" y="5581650"/>
          <p14:tracePt t="110559" x="6119813" y="5691188"/>
          <p14:tracePt t="110634" x="6538913" y="5695950"/>
          <p14:tracePt t="110706" x="7124700" y="5748338"/>
          <p14:tracePt t="110710" x="7191375" y="5748338"/>
          <p14:tracePt t="110783" x="7672388" y="5757863"/>
          <p14:tracePt t="110821" x="7786688" y="5767388"/>
          <p14:tracePt t="110897" x="7881938" y="5767388"/>
          <p14:tracePt t="110965" x="8072438" y="5772150"/>
          <p14:tracePt t="111043" x="8124825" y="5748338"/>
          <p14:tracePt t="111079" x="8129588" y="5734050"/>
          <p14:tracePt t="111114" x="8139113" y="5710238"/>
          <p14:tracePt t="111179" x="8143875" y="5657850"/>
          <p14:tracePt t="111221" x="8139113" y="5634038"/>
          <p14:tracePt t="111259" x="8081963" y="5591175"/>
          <p14:tracePt t="111299" x="7967663" y="5534025"/>
          <p14:tracePt t="111302" x="7953375" y="5529263"/>
          <p14:tracePt t="111334" x="7881938" y="5505450"/>
          <p14:tracePt t="111375" x="7786688" y="5481638"/>
          <p14:tracePt t="111449" x="7458075" y="5400675"/>
          <p14:tracePt t="111521" x="7291388" y="5362575"/>
          <p14:tracePt t="111566" x="7081838" y="5295900"/>
          <p14:tracePt t="111603" x="6896100" y="5267325"/>
          <p14:tracePt t="111680" x="6553200" y="5224463"/>
          <p14:tracePt t="111714" x="6362700" y="5214938"/>
          <p14:tracePt t="111786" x="5986463" y="5210175"/>
          <p14:tracePt t="111820" x="5810250" y="5210175"/>
          <p14:tracePt t="111885" x="5610225" y="5214938"/>
          <p14:tracePt t="111957" x="5362575" y="5233988"/>
          <p14:tracePt t="112025" x="5262563" y="5253038"/>
          <p14:tracePt t="112089" x="5157788" y="5300663"/>
          <p14:tracePt t="112127" x="5133975" y="5319713"/>
          <p14:tracePt t="112160" x="5091113" y="5338763"/>
          <p14:tracePt t="112323" x="5095875" y="5338763"/>
          <p14:tracePt t="112395" x="5119688" y="5329238"/>
          <p14:tracePt t="112427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81C5C20-782C-4A02-970F-CC0D82F5BF38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01E911-461A-42C8-8D17-B696C5386A36}" type="slidenum">
              <a:rPr lang="en-US" altLang="zh-CN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"/>
            <a:ext cx="8229600" cy="5902325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f (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x,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y)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//@requires y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//@ensures \result == POW(</a:t>
            </a:r>
            <a:r>
              <a:rPr lang="en-US" altLang="zh-CN" sz="2200" b="1" dirty="0" err="1" smtClean="0"/>
              <a:t>x,y</a:t>
            </a:r>
            <a:r>
              <a:rPr lang="en-US" altLang="zh-CN" sz="2200" b="1" dirty="0" smtClean="0"/>
              <a:t>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r = 1;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b = x; /* base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err="1" smtClean="0"/>
              <a:t>int</a:t>
            </a:r>
            <a:r>
              <a:rPr lang="en-US" altLang="zh-CN" sz="2200" b="1" dirty="0" smtClean="0"/>
              <a:t> e = y; /* exponent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while (e &gt; 0)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//@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 e &gt;=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//@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loop_invariant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 r * POW(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b,e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) == POW(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x,y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);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    if (e % 2 == 1)   r = b *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    b = b * b;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    e = e / 2;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>
                <a:solidFill>
                  <a:srgbClr val="FF0000"/>
                </a:solidFill>
              </a:rPr>
              <a:t> 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</a:t>
            </a:r>
            <a:r>
              <a:rPr lang="en-US" altLang="zh-CN" sz="2200" b="1" dirty="0" smtClean="0">
                <a:solidFill>
                  <a:srgbClr val="000066"/>
                </a:solidFill>
              </a:rPr>
              <a:t>//@assert e == 0;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    return r;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200" b="1" dirty="0" smtClean="0"/>
              <a:t>}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876800" y="4572000"/>
            <a:ext cx="3429000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buNone/>
            </a:pPr>
            <a:r>
              <a:rPr lang="zh-CN" altLang="en-US" sz="2800" dirty="0" smtClean="0">
                <a:solidFill>
                  <a:srgbClr val="FF0000"/>
                </a:solidFill>
              </a:rPr>
              <a:t>循环是否可以终止？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280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88"/>
    </mc:Choice>
    <mc:Fallback>
      <p:transition spd="slow" advTm="133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230" x="4319588" y="3471863"/>
          <p14:tracePt t="47364" x="4295775" y="3471863"/>
          <p14:tracePt t="47399" x="4276725" y="3471863"/>
          <p14:tracePt t="47417" x="4143375" y="3471863"/>
          <p14:tracePt t="47440" x="4029075" y="3438525"/>
          <p14:tracePt t="47458" x="3967163" y="3424238"/>
          <p14:tracePt t="47493" x="3848100" y="3371850"/>
          <p14:tracePt t="47529" x="3771900" y="3333750"/>
          <p14:tracePt t="47572" x="3709988" y="3295650"/>
          <p14:tracePt t="47577" x="3695700" y="3286125"/>
          <p14:tracePt t="47616" x="3590925" y="3252788"/>
          <p14:tracePt t="47652" x="3495675" y="3228975"/>
          <p14:tracePt t="47677" x="3438525" y="3209925"/>
          <p14:tracePt t="47680" x="3405188" y="3195638"/>
          <p14:tracePt t="47695" x="3362325" y="3171825"/>
          <p14:tracePt t="47733" x="3219450" y="3114675"/>
          <p14:tracePt t="47758" x="3119438" y="3076575"/>
          <p14:tracePt t="47761" x="3100388" y="3071813"/>
          <p14:tracePt t="47781" x="3033713" y="3033713"/>
          <p14:tracePt t="47800" x="2952750" y="2990850"/>
          <p14:tracePt t="47809" x="2919413" y="2967038"/>
          <p14:tracePt t="47855" x="2786063" y="2919413"/>
          <p14:tracePt t="47859" x="2771775" y="2909888"/>
          <p14:tracePt t="47867" x="2747963" y="2900363"/>
          <p14:tracePt t="47909" x="2647950" y="2852738"/>
          <p14:tracePt t="47948" x="2571750" y="2809875"/>
          <p14:tracePt t="47974" x="2533650" y="2795588"/>
          <p14:tracePt t="47997" x="2490788" y="2781300"/>
          <p14:tracePt t="48040" x="2428875" y="2762250"/>
          <p14:tracePt t="48067" x="2386013" y="2757488"/>
          <p14:tracePt t="48105" x="2362200" y="2752725"/>
          <p14:tracePt t="48161" x="2233613" y="2752725"/>
          <p14:tracePt t="48191" x="2195513" y="2752725"/>
          <p14:tracePt t="48208" x="2171700" y="2752725"/>
          <p14:tracePt t="48210" x="2162175" y="2752725"/>
          <p14:tracePt t="48228" x="2138363" y="2762250"/>
          <p14:tracePt t="48255" x="2100263" y="2762250"/>
          <p14:tracePt t="48259" x="2095500" y="2762250"/>
          <p14:tracePt t="48300" x="2033588" y="2781300"/>
          <p14:tracePt t="48339" x="1957388" y="2819400"/>
          <p14:tracePt t="48375" x="1905000" y="2852738"/>
          <p14:tracePt t="48378" x="1895475" y="2857500"/>
          <p14:tracePt t="48398" x="1852613" y="2886075"/>
          <p14:tracePt t="48432" x="1819275" y="2933700"/>
          <p14:tracePt t="48459" x="1785938" y="2981325"/>
          <p14:tracePt t="48477" x="1771650" y="3009900"/>
          <p14:tracePt t="48501" x="1757363" y="3048000"/>
          <p14:tracePt t="48543" x="1743075" y="3095625"/>
          <p14:tracePt t="48587" x="1733550" y="3148013"/>
          <p14:tracePt t="48620" x="1728788" y="3195638"/>
          <p14:tracePt t="48645" x="1728788" y="3248025"/>
          <p14:tracePt t="48649" x="1728788" y="3257550"/>
          <p14:tracePt t="48715" x="1719263" y="3438525"/>
          <p14:tracePt t="48742" x="1719263" y="3514725"/>
          <p14:tracePt t="48768" x="1719263" y="3609975"/>
          <p14:tracePt t="48804" x="1714500" y="3805238"/>
          <p14:tracePt t="48840" x="1714500" y="3943350"/>
          <p14:tracePt t="48883" x="1714500" y="4043363"/>
          <p14:tracePt t="48886" x="1714500" y="4071938"/>
          <p14:tracePt t="48905" x="1714500" y="4114800"/>
          <p14:tracePt t="48946" x="1719263" y="4210050"/>
          <p14:tracePt t="48963" x="1728788" y="4267200"/>
          <p14:tracePt t="49007" x="1743075" y="4371975"/>
          <p14:tracePt t="49033" x="1762125" y="4471988"/>
          <p14:tracePt t="49072" x="1785938" y="4562475"/>
          <p14:tracePt t="49114" x="1824038" y="4638675"/>
          <p14:tracePt t="49134" x="1843088" y="4662488"/>
          <p14:tracePt t="49165" x="1876425" y="4710113"/>
          <p14:tracePt t="49225" x="2024063" y="4824413"/>
          <p14:tracePt t="49238" x="2081213" y="4848225"/>
          <p14:tracePt t="49257" x="2124075" y="4862513"/>
          <p14:tracePt t="49305" x="2214563" y="4881563"/>
          <p14:tracePt t="49308" x="2219325" y="4881563"/>
          <p14:tracePt t="49349" x="2233613" y="4881563"/>
          <p14:tracePt t="49351" x="2238375" y="4881563"/>
          <p14:tracePt t="49369" x="2252663" y="4872038"/>
          <p14:tracePt t="49395" x="2266950" y="4862513"/>
          <p14:tracePt t="49399" x="2276475" y="4857750"/>
          <p14:tracePt t="49424" x="2295525" y="4848225"/>
          <p14:tracePt t="49461" x="2324100" y="4819650"/>
          <p14:tracePt t="49506" x="2371725" y="4767263"/>
          <p14:tracePt t="49508" x="2376488" y="4757738"/>
          <p14:tracePt t="49531" x="2405063" y="4724400"/>
          <p14:tracePt t="49583" x="2462213" y="4629150"/>
          <p14:tracePt t="49631" x="2509838" y="4524375"/>
          <p14:tracePt t="49679" x="2547938" y="4410075"/>
          <p14:tracePt t="49727" x="2576513" y="4262438"/>
          <p14:tracePt t="49755" x="2581275" y="4195763"/>
          <p14:tracePt t="49760" x="2581275" y="4167188"/>
          <p14:tracePt t="49764" x="2590800" y="4133850"/>
          <p14:tracePt t="49773" x="2590800" y="4129088"/>
          <p14:tracePt t="49791" x="2590800" y="4100513"/>
          <p14:tracePt t="49817" x="2590800" y="3995738"/>
          <p14:tracePt t="49825" x="2590800" y="3976688"/>
          <p14:tracePt t="49869" x="2586038" y="3900488"/>
          <p14:tracePt t="49927" x="2576513" y="3805238"/>
          <p14:tracePt t="49931" x="2562225" y="3752850"/>
          <p14:tracePt t="49975" x="2524125" y="3652838"/>
          <p14:tracePt t="50034" x="2424113" y="3471863"/>
          <p14:tracePt t="50069" x="2386013" y="3429000"/>
          <p14:tracePt t="50106" x="2343150" y="3381375"/>
          <p14:tracePt t="50128" x="2295525" y="3309938"/>
          <p14:tracePt t="50178" x="2200275" y="3190875"/>
          <p14:tracePt t="50209" x="2176463" y="3157538"/>
          <p14:tracePt t="50232" x="2114550" y="3086100"/>
          <p14:tracePt t="50287" x="2052638" y="3033713"/>
          <p14:tracePt t="50291" x="2038350" y="3009900"/>
          <p14:tracePt t="50336" x="1995488" y="2943225"/>
          <p14:tracePt t="50413" x="1895475" y="2824163"/>
          <p14:tracePt t="50441" x="1876425" y="2809875"/>
          <p14:tracePt t="50492" x="1809750" y="2747963"/>
          <p14:tracePt t="50592" x="1614488" y="2676525"/>
          <p14:tracePt t="50634" x="1576388" y="2676525"/>
          <p14:tracePt t="50664" x="1528763" y="2676525"/>
          <p14:tracePt t="50691" x="1485900" y="2681288"/>
          <p14:tracePt t="50730" x="1409700" y="2719388"/>
          <p14:tracePt t="50778" x="1352550" y="2738438"/>
          <p14:tracePt t="50822" x="1252538" y="2795588"/>
          <p14:tracePt t="50848" x="1228725" y="2814638"/>
          <p14:tracePt t="50885" x="1176338" y="2862263"/>
          <p14:tracePt t="50909" x="1114425" y="2928938"/>
          <p14:tracePt t="50947" x="1057275" y="3000375"/>
          <p14:tracePt t="50989" x="1019175" y="3067050"/>
          <p14:tracePt t="51023" x="985838" y="3138488"/>
          <p14:tracePt t="51057" x="952500" y="3224213"/>
          <p14:tracePt t="51104" x="914400" y="3352800"/>
          <p14:tracePt t="51128" x="900113" y="3424238"/>
          <p14:tracePt t="51167" x="881063" y="3557588"/>
          <p14:tracePt t="51219" x="847725" y="3781425"/>
          <p14:tracePt t="51228" x="847725" y="3848100"/>
          <p14:tracePt t="51272" x="838200" y="3981450"/>
          <p14:tracePt t="51318" x="833438" y="4191000"/>
          <p14:tracePt t="51347" x="833438" y="4257675"/>
          <p14:tracePt t="51385" x="819150" y="4452938"/>
          <p14:tracePt t="51411" x="819150" y="4500563"/>
          <p14:tracePt t="51457" x="819150" y="4595813"/>
          <p14:tracePt t="51461" x="819150" y="4633913"/>
          <p14:tracePt t="51508" x="862013" y="4719638"/>
          <p14:tracePt t="51551" x="909638" y="4833938"/>
          <p14:tracePt t="51602" x="985838" y="4938713"/>
          <p14:tracePt t="51629" x="1000125" y="4948238"/>
          <p14:tracePt t="51666" x="1047750" y="4986338"/>
          <p14:tracePt t="51669" x="1171575" y="5067300"/>
          <p14:tracePt t="51709" x="1285875" y="5133975"/>
          <p14:tracePt t="51733" x="1343025" y="5157788"/>
          <p14:tracePt t="51755" x="1404938" y="5181600"/>
          <p14:tracePt t="51758" x="1438275" y="5191125"/>
          <p14:tracePt t="51782" x="1538288" y="5200650"/>
          <p14:tracePt t="51789" x="1557338" y="5200650"/>
          <p14:tracePt t="51821" x="1695450" y="5200650"/>
          <p14:tracePt t="51885" x="1776413" y="5195888"/>
          <p14:tracePt t="51888" x="1795463" y="5191125"/>
          <p14:tracePt t="51929" x="1881188" y="5143500"/>
          <p14:tracePt t="51934" x="1895475" y="5133975"/>
          <p14:tracePt t="51974" x="1976438" y="5067300"/>
          <p14:tracePt t="51976" x="1995488" y="5053013"/>
          <p14:tracePt t="52019" x="2047875" y="4981575"/>
          <p14:tracePt t="52023" x="2066925" y="4957763"/>
          <p14:tracePt t="52040" x="2085975" y="4929188"/>
          <p14:tracePt t="52075" x="2124075" y="4852988"/>
          <p14:tracePt t="52116" x="2147888" y="4786313"/>
          <p14:tracePt t="52120" x="2147888" y="4767263"/>
          <p14:tracePt t="52139" x="2166938" y="4733925"/>
          <p14:tracePt t="52140" x="2171700" y="4719638"/>
          <p14:tracePt t="52184" x="2195513" y="4633913"/>
          <p14:tracePt t="52225" x="2219325" y="4543425"/>
          <p14:tracePt t="52262" x="2233613" y="4467225"/>
          <p14:tracePt t="52284" x="2243138" y="4419600"/>
          <p14:tracePt t="52301" x="2243138" y="4400550"/>
          <p14:tracePt t="52336" x="2252663" y="4333875"/>
          <p14:tracePt t="52369" x="2262188" y="4291013"/>
          <p14:tracePt t="52401" x="2271713" y="4171950"/>
          <p14:tracePt t="52418" x="2276475" y="4133850"/>
          <p14:tracePt t="52459" x="2276475" y="4048125"/>
          <p14:tracePt t="52493" x="2276475" y="3943350"/>
          <p14:tracePt t="52531" x="2276475" y="3824288"/>
          <p14:tracePt t="52570" x="2266950" y="3709988"/>
          <p14:tracePt t="52597" x="2243138" y="3657600"/>
          <p14:tracePt t="52631" x="2233613" y="3638550"/>
          <p14:tracePt t="52668" x="2200275" y="3605213"/>
          <p14:tracePt t="52712" x="2119313" y="3490913"/>
          <p14:tracePt t="52729" x="2105025" y="3467100"/>
          <p14:tracePt t="52770" x="2062163" y="3414713"/>
          <p14:tracePt t="52773" x="2052638" y="3405188"/>
          <p14:tracePt t="52792" x="2038350" y="3381375"/>
          <p14:tracePt t="52793" x="2033588" y="3367088"/>
          <p14:tracePt t="52801" x="2024063" y="3352800"/>
          <p14:tracePt t="52819" x="2000250" y="3319463"/>
          <p14:tracePt t="52867" x="1962150" y="3267075"/>
          <p14:tracePt t="52872" x="1952625" y="3257550"/>
          <p14:tracePt t="52879" x="1947863" y="3243263"/>
          <p14:tracePt t="52897" x="1933575" y="3238500"/>
          <p14:tracePt t="52899" x="1928813" y="3228975"/>
          <p14:tracePt t="52961" x="1914525" y="3214688"/>
          <p14:tracePt t="52990" x="1905000" y="3214688"/>
          <p14:tracePt t="53028" x="1838325" y="3243263"/>
          <p14:tracePt t="53069" x="1766888" y="3286125"/>
          <p14:tracePt t="53073" x="1762125" y="3295650"/>
          <p14:tracePt t="53091" x="1738313" y="3319463"/>
          <p14:tracePt t="53118" x="1681163" y="3400425"/>
          <p14:tracePt t="53144" x="1647825" y="3438525"/>
          <p14:tracePt t="53187" x="1600200" y="3529013"/>
          <p14:tracePt t="53226" x="1571625" y="3605213"/>
          <p14:tracePt t="53242" x="1566863" y="3648075"/>
          <p14:tracePt t="53247" x="1562100" y="3667125"/>
          <p14:tracePt t="53290" x="1547813" y="3743325"/>
          <p14:tracePt t="53326" x="1547813" y="3857625"/>
          <p14:tracePt t="53368" x="1547813" y="3986213"/>
          <p14:tracePt t="53371" x="1552575" y="4052888"/>
          <p14:tracePt t="53390" x="1552575" y="4110038"/>
          <p14:tracePt t="53438" x="1557338" y="4224338"/>
          <p14:tracePt t="53489" x="1585913" y="4362450"/>
          <p14:tracePt t="53519" x="1600200" y="4471988"/>
          <p14:tracePt t="53572" x="1633538" y="4648200"/>
          <p14:tracePt t="53618" x="1643063" y="4719638"/>
          <p14:tracePt t="53622" x="1652588" y="4757738"/>
          <p14:tracePt t="53665" x="1676400" y="4838700"/>
          <p14:tracePt t="53710" x="1719263" y="4938713"/>
          <p14:tracePt t="53740" x="1728788" y="4953000"/>
          <p14:tracePt t="53778" x="1757363" y="5000625"/>
          <p14:tracePt t="53800" x="1771650" y="5010150"/>
          <p14:tracePt t="53820" x="1781175" y="5010150"/>
          <p14:tracePt t="53859" x="1800225" y="5010150"/>
          <p14:tracePt t="53899" x="1914525" y="5000625"/>
          <p14:tracePt t="53925" x="1938338" y="4986338"/>
          <p14:tracePt t="53984" x="2019300" y="4895850"/>
          <p14:tracePt t="53989" x="2028825" y="4876800"/>
          <p14:tracePt t="53995" x="2038350" y="4862513"/>
          <p14:tracePt t="54013" x="2057400" y="4829175"/>
          <p14:tracePt t="54017" x="2062163" y="4810125"/>
          <p14:tracePt t="54026" x="2066925" y="4791075"/>
          <p14:tracePt t="54050" x="2081213" y="4738688"/>
          <p14:tracePt t="54055" x="2085975" y="4724400"/>
          <p14:tracePt t="54076" x="2105025" y="4648200"/>
          <p14:tracePt t="54123" x="2138363" y="4457700"/>
          <p14:tracePt t="54168" x="2138363" y="4243388"/>
          <p14:tracePt t="54181" x="2138363" y="4186238"/>
          <p14:tracePt t="54197" x="2138363" y="4133850"/>
          <p14:tracePt t="54230" x="2138363" y="4005263"/>
          <p14:tracePt t="54270" x="2124075" y="3886200"/>
          <p14:tracePt t="54276" x="2119313" y="3876675"/>
          <p14:tracePt t="54278" x="2114550" y="3857625"/>
          <p14:tracePt t="54296" x="2109788" y="3833813"/>
          <p14:tracePt t="54338" x="2095500" y="3767138"/>
          <p14:tracePt t="54340" x="2090738" y="3748088"/>
          <p14:tracePt t="54386" x="2066925" y="3705225"/>
          <p14:tracePt t="54411" x="2052638" y="3681413"/>
          <p14:tracePt t="54415" x="2043113" y="3667125"/>
          <p14:tracePt t="54434" x="2033588" y="3648075"/>
          <p14:tracePt t="54438" x="2024063" y="3624263"/>
          <p14:tracePt t="54447" x="2005013" y="3609975"/>
          <p14:tracePt t="54472" x="1985963" y="3581400"/>
          <p14:tracePt t="54477" x="1976438" y="3571875"/>
          <p14:tracePt t="54517" x="1947863" y="3519488"/>
          <p14:tracePt t="54521" x="1938338" y="3509963"/>
          <p14:tracePt t="54556" x="1895475" y="3438525"/>
          <p14:tracePt t="54582" x="1866900" y="3376613"/>
          <p14:tracePt t="54621" x="1809750" y="3290888"/>
          <p14:tracePt t="54646" x="1776413" y="3224213"/>
          <p14:tracePt t="54698" x="1704975" y="3081338"/>
          <p14:tracePt t="54724" x="1671638" y="3038475"/>
          <p14:tracePt t="54762" x="1643063" y="2971800"/>
          <p14:tracePt t="55373" x="1357313" y="2062163"/>
          <p14:tracePt t="55554" x="1357313" y="2057400"/>
          <p14:tracePt t="55603" x="1357313" y="2047875"/>
          <p14:tracePt t="55637" x="1362075" y="2047875"/>
          <p14:tracePt t="55758" x="1404938" y="2076450"/>
          <p14:tracePt t="55796" x="1462088" y="2114550"/>
          <p14:tracePt t="55839" x="1514475" y="2147888"/>
          <p14:tracePt t="55872" x="1566863" y="2181225"/>
          <p14:tracePt t="55911" x="1638300" y="2228850"/>
          <p14:tracePt t="55914" x="1647825" y="2233613"/>
          <p14:tracePt t="55931" x="1671638" y="2247900"/>
          <p14:tracePt t="55935" x="1681163" y="2252663"/>
          <p14:tracePt t="55979" x="1700213" y="2276475"/>
          <p14:tracePt t="55981" x="1709738" y="2281238"/>
          <p14:tracePt t="55995" x="1714500" y="2290763"/>
          <p14:tracePt t="55997" x="1724025" y="2295525"/>
          <p14:tracePt t="56005" x="1733550" y="2309813"/>
          <p14:tracePt t="56022" x="1743075" y="2314575"/>
          <p14:tracePt t="56056" x="1762125" y="2324100"/>
          <p14:tracePt t="56089" x="1766888" y="2333625"/>
          <p14:tracePt t="56113" x="1781175" y="2343150"/>
          <p14:tracePt t="56164" x="1790700" y="2343150"/>
          <p14:tracePt t="56209" x="1847850" y="2376488"/>
          <p14:tracePt t="56228" x="1928813" y="2400300"/>
          <p14:tracePt t="56247" x="1957388" y="2405063"/>
          <p14:tracePt t="56288" x="1966913" y="2405063"/>
          <p14:tracePt t="56977" x="1971675" y="2400300"/>
          <p14:tracePt t="57014" x="1985963" y="2386013"/>
          <p14:tracePt t="57018" x="1985963" y="2381250"/>
          <p14:tracePt t="57024" x="1990725" y="2371725"/>
          <p14:tracePt t="57039" x="2000250" y="2357438"/>
          <p14:tracePt t="57072" x="2024063" y="2328863"/>
          <p14:tracePt t="57106" x="2038350" y="2314575"/>
          <p14:tracePt t="57137" x="2057400" y="2286000"/>
          <p14:tracePt t="57176" x="2100263" y="2214563"/>
          <p14:tracePt t="57182" x="2109788" y="2205038"/>
          <p14:tracePt t="57212" x="2147888" y="2138363"/>
          <p14:tracePt t="57229" x="2162175" y="2105025"/>
          <p14:tracePt t="57261" x="2190750" y="2057400"/>
          <p14:tracePt t="57263" x="2195513" y="2043113"/>
          <p14:tracePt t="57302" x="2224088" y="1971675"/>
          <p14:tracePt t="57308" x="2228850" y="1962150"/>
          <p14:tracePt t="57323" x="2238375" y="1943100"/>
          <p14:tracePt t="57370" x="2252663" y="1928813"/>
          <p14:tracePt t="57463" x="2257425" y="1909763"/>
          <p14:tracePt t="57497" x="2271713" y="1895475"/>
          <p14:tracePt t="57537" x="2371725" y="1781175"/>
          <p14:tracePt t="57541" x="2386013" y="1766888"/>
          <p14:tracePt t="57557" x="2405063" y="1724025"/>
          <p14:tracePt t="57581" x="2443163" y="1671638"/>
          <p14:tracePt t="57595" x="2466975" y="1633538"/>
          <p14:tracePt t="57629" x="2509838" y="1557338"/>
          <p14:tracePt t="57632" x="2528888" y="1528763"/>
          <p14:tracePt t="57649" x="2547938" y="1490663"/>
          <p14:tracePt t="57685" x="2590800" y="1395413"/>
          <p14:tracePt t="57723" x="2609850" y="1338263"/>
          <p14:tracePt t="57729" x="2609850" y="1333500"/>
          <p14:tracePt t="57762" x="2619375" y="1295400"/>
          <p14:tracePt t="57803" x="2624138" y="1271588"/>
          <p14:tracePt t="57838" x="2624138" y="1257300"/>
          <p14:tracePt t="57870" x="2624138" y="1252538"/>
          <p14:tracePt t="57949" x="2624138" y="1233488"/>
          <p14:tracePt t="57981" x="2619375" y="1223963"/>
          <p14:tracePt t="58026" x="2614613" y="1209675"/>
          <p14:tracePt t="58028" x="2614613" y="1204913"/>
          <p14:tracePt t="58069" x="2609850" y="1185863"/>
          <p14:tracePt t="58102" x="2605088" y="1166813"/>
          <p14:tracePt t="58103" x="2605088" y="1162050"/>
          <p14:tracePt t="58148" x="2605088" y="1152525"/>
          <p14:tracePt t="58207" x="2605088" y="1147763"/>
          <p14:tracePt t="58225" x="2605088" y="1143000"/>
          <p14:tracePt t="58256" x="2600325" y="1138238"/>
          <p14:tracePt t="58289" x="2595563" y="1123950"/>
          <p14:tracePt t="58321" x="2595563" y="1119188"/>
          <p14:tracePt t="58365" x="2590800" y="1109663"/>
          <p14:tracePt t="58411" x="2586038" y="1090613"/>
          <p14:tracePt t="58427" x="2581275" y="1081088"/>
          <p14:tracePt t="58446" x="2581275" y="1071563"/>
          <p14:tracePt t="58491" x="2576513" y="1057275"/>
          <p14:tracePt t="58522" x="2576513" y="1047750"/>
          <p14:tracePt t="58571" x="2571750" y="1028700"/>
          <p14:tracePt t="58603" x="2566988" y="1019175"/>
          <p14:tracePt t="58638" x="2562225" y="1004888"/>
          <p14:tracePt t="58744" x="2557463" y="985838"/>
          <p14:tracePt t="58769" x="2552700" y="966788"/>
          <p14:tracePt t="58804" x="2547938" y="957263"/>
          <p14:tracePt t="58839" x="2547938" y="947738"/>
          <p14:tracePt t="58888" x="2543175" y="933450"/>
          <p14:tracePt t="58928" x="2533650" y="914400"/>
          <p14:tracePt t="58981" x="2533650" y="904875"/>
          <p14:tracePt t="59021" x="2524125" y="900113"/>
          <p14:tracePt t="59101" x="2524125" y="895350"/>
          <p14:tracePt t="59272" x="2543175" y="876300"/>
          <p14:tracePt t="59308" x="2600325" y="862013"/>
          <p14:tracePt t="59332" x="2614613" y="852488"/>
          <p14:tracePt t="59363" x="2633663" y="842963"/>
          <p14:tracePt t="59368" x="2643188" y="842963"/>
          <p14:tracePt t="59416" x="2681288" y="842963"/>
          <p14:tracePt t="59449" x="2724150" y="842963"/>
          <p14:tracePt t="59510" x="2795588" y="842963"/>
          <p14:tracePt t="59544" x="2852738" y="838200"/>
          <p14:tracePt t="59586" x="2890838" y="833438"/>
          <p14:tracePt t="59670" x="2914650" y="838200"/>
          <p14:tracePt t="59707" x="2919413" y="842963"/>
          <p14:tracePt t="59867" x="2919413" y="852488"/>
          <p14:tracePt t="59901" x="2919413" y="871538"/>
          <p14:tracePt t="59946" x="2919413" y="890588"/>
          <p14:tracePt t="59979" x="2914650" y="914400"/>
          <p14:tracePt t="60007" x="2905125" y="919163"/>
          <p14:tracePt t="60008" x="2905125" y="923925"/>
          <p14:tracePt t="60023" x="2895600" y="928688"/>
          <p14:tracePt t="60058" x="2881313" y="952500"/>
          <p14:tracePt t="60091" x="2847975" y="990600"/>
          <p14:tracePt t="60139" x="2800350" y="1033463"/>
          <p14:tracePt t="60183" x="2738438" y="1104900"/>
          <p14:tracePt t="60224" x="2676525" y="1162050"/>
          <p14:tracePt t="60226" x="2638425" y="1214438"/>
          <p14:tracePt t="60271" x="2571750" y="1304925"/>
          <p14:tracePt t="60305" x="2519363" y="1381125"/>
          <p14:tracePt t="60337" x="2490788" y="1419225"/>
          <p14:tracePt t="60373" x="2466975" y="1452563"/>
          <p14:tracePt t="60410" x="2438400" y="1485900"/>
          <p14:tracePt t="60444" x="2419350" y="1514475"/>
          <p14:tracePt t="60461" x="2409825" y="1524000"/>
          <p14:tracePt t="60501" x="2381250" y="1547813"/>
          <p14:tracePt t="60537" x="2357438" y="1576388"/>
          <p14:tracePt t="60572" x="2328863" y="1590675"/>
          <p14:tracePt t="60611" x="2328863" y="1595438"/>
          <p14:tracePt t="60645" x="2319338" y="1595438"/>
          <p14:tracePt t="60679" x="2295525" y="1581150"/>
          <p14:tracePt t="60708" x="2185988" y="1490663"/>
          <p14:tracePt t="60726" x="2152650" y="1457325"/>
          <p14:tracePt t="60747" x="2109788" y="1414463"/>
          <p14:tracePt t="60787" x="2033588" y="1343025"/>
          <p14:tracePt t="60791" x="2000250" y="1323975"/>
          <p14:tracePt t="60817" x="1971675" y="1285875"/>
          <p14:tracePt t="60822" x="1966913" y="1276350"/>
          <p14:tracePt t="60839" x="1952625" y="1262063"/>
          <p14:tracePt t="60841" x="1943100" y="1252538"/>
          <p14:tracePt t="60868" x="1928813" y="1238250"/>
          <p14:tracePt t="60872" x="1924050" y="1228725"/>
          <p14:tracePt t="60879" x="1914525" y="1223963"/>
          <p14:tracePt t="60898" x="1905000" y="1214438"/>
          <p14:tracePt t="60901" x="1890713" y="1204913"/>
          <p14:tracePt t="60921" x="1881188" y="1195388"/>
          <p14:tracePt t="60929" x="1876425" y="1185863"/>
          <p14:tracePt t="60963" x="1833563" y="1157288"/>
          <p14:tracePt t="60988" x="1790700" y="1138238"/>
          <p14:tracePt t="60993" x="1781175" y="1133475"/>
          <p14:tracePt t="61010" x="1762125" y="1119188"/>
          <p14:tracePt t="61035" x="1728788" y="1100138"/>
          <p14:tracePt t="61072" x="1704975" y="1081088"/>
          <p14:tracePt t="61073" x="1690688" y="1076325"/>
          <p14:tracePt t="61092" x="1676400" y="1066800"/>
          <p14:tracePt t="61132" x="1614488" y="1028700"/>
          <p14:tracePt t="61134" x="1604963" y="1023938"/>
          <p14:tracePt t="61170" x="1576388" y="1009650"/>
          <p14:tracePt t="61212" x="1547813" y="995363"/>
          <p14:tracePt t="61233" x="1500188" y="976313"/>
          <p14:tracePt t="61257" x="1471613" y="962025"/>
          <p14:tracePt t="61291" x="1462088" y="957263"/>
          <p14:tracePt t="61394" x="1462088" y="952500"/>
          <p14:tracePt t="61458" x="1504950" y="909638"/>
          <p14:tracePt t="61497" x="1566863" y="900113"/>
          <p14:tracePt t="61542" x="1790700" y="900113"/>
          <p14:tracePt t="61566" x="1971675" y="900113"/>
          <p14:tracePt t="61570" x="2000250" y="900113"/>
          <p14:tracePt t="61591" x="2066925" y="900113"/>
          <p14:tracePt t="61636" x="2176463" y="895350"/>
          <p14:tracePt t="61690" x="2352675" y="895350"/>
          <p14:tracePt t="61696" x="2376488" y="895350"/>
          <p14:tracePt t="61723" x="2414588" y="895350"/>
          <p14:tracePt t="61727" x="2424113" y="895350"/>
          <p14:tracePt t="61734" x="2428875" y="895350"/>
          <p14:tracePt t="61771" x="2447925" y="900113"/>
          <p14:tracePt t="61812" x="2481263" y="900113"/>
          <p14:tracePt t="61851" x="2533650" y="900113"/>
          <p14:tracePt t="61894" x="2600325" y="900113"/>
          <p14:tracePt t="61919" x="2605088" y="900113"/>
          <p14:tracePt t="62053" x="2595563" y="962025"/>
          <p14:tracePt t="62056" x="2581275" y="985838"/>
          <p14:tracePt t="62074" x="2571750" y="1009650"/>
          <p14:tracePt t="62121" x="2471738" y="1176338"/>
          <p14:tracePt t="62126" x="2452688" y="1219200"/>
          <p14:tracePt t="62133" x="2428875" y="1262063"/>
          <p14:tracePt t="62151" x="2386013" y="1352550"/>
          <p14:tracePt t="62194" x="2300288" y="1547813"/>
          <p14:tracePt t="62237" x="2214563" y="1743075"/>
          <p14:tracePt t="62277" x="2119313" y="1938338"/>
          <p14:tracePt t="62316" x="2033588" y="2119313"/>
          <p14:tracePt t="62320" x="2014538" y="2162175"/>
          <p14:tracePt t="62369" x="1933575" y="2314575"/>
          <p14:tracePt t="62402" x="1885950" y="2409825"/>
          <p14:tracePt t="62418" x="1876425" y="2433638"/>
          <p14:tracePt t="62458" x="1819275" y="2528888"/>
          <p14:tracePt t="62495" x="1785938" y="2581275"/>
          <p14:tracePt t="62526" x="1738313" y="2643188"/>
          <p14:tracePt t="62566" x="1704975" y="2681288"/>
          <p14:tracePt t="62596" x="1671638" y="2705100"/>
          <p14:tracePt t="62612" x="1652588" y="2719388"/>
          <p14:tracePt t="62649" x="1562100" y="2771775"/>
          <p14:tracePt t="62690" x="1519238" y="2795588"/>
          <p14:tracePt t="62727" x="1504950" y="2809875"/>
          <p14:tracePt t="62756" x="1495425" y="2814638"/>
          <p14:tracePt t="62993" x="1519238" y="2814638"/>
          <p14:tracePt t="63020" x="1528763" y="2814638"/>
          <p14:tracePt t="63024" x="1533525" y="2814638"/>
          <p14:tracePt t="63040" x="1538288" y="2814638"/>
          <p14:tracePt t="63073" x="1547813" y="2814638"/>
          <p14:tracePt t="63116" x="1571625" y="2814638"/>
          <p14:tracePt t="63151" x="1595438" y="2814638"/>
          <p14:tracePt t="63182" x="1604963" y="2814638"/>
          <p14:tracePt t="63215" x="1633538" y="2814638"/>
          <p14:tracePt t="63232" x="1647825" y="2814638"/>
          <p14:tracePt t="63339" x="1662113" y="2828925"/>
          <p14:tracePt t="63382" x="1666875" y="2838450"/>
          <p14:tracePt t="63410" x="1671638" y="2843213"/>
          <p14:tracePt t="63446" x="1709738" y="2871788"/>
          <p14:tracePt t="63481" x="1714500" y="2871788"/>
          <p14:tracePt t="63556" x="1733550" y="2871788"/>
          <p14:tracePt t="63583" x="1747838" y="2871788"/>
          <p14:tracePt t="63600" x="1762125" y="2871788"/>
          <p14:tracePt t="63636" x="1814513" y="2871788"/>
          <p14:tracePt t="63638" x="1833563" y="2871788"/>
          <p14:tracePt t="63655" x="1857375" y="2871788"/>
          <p14:tracePt t="63691" x="1866900" y="2871788"/>
          <p14:tracePt t="63893" x="1881188" y="2862263"/>
          <p14:tracePt t="63918" x="1885950" y="2852738"/>
          <p14:tracePt t="63974" x="1885950" y="2847975"/>
          <p14:tracePt t="64007" x="1885950" y="2838450"/>
          <p14:tracePt t="64118" x="1885950" y="2833688"/>
          <p14:tracePt t="64415" x="1866900" y="2833688"/>
          <p14:tracePt t="64448" x="1828800" y="2833688"/>
          <p14:tracePt t="64494" x="1824038" y="2833688"/>
          <p14:tracePt t="64550" x="1814513" y="2833688"/>
          <p14:tracePt t="64618" x="1809750" y="2833688"/>
          <p14:tracePt t="64649" x="1795463" y="2833688"/>
          <p14:tracePt t="64651" x="1790700" y="2833688"/>
          <p14:tracePt t="65341" x="2143125" y="2824163"/>
          <p14:tracePt t="65401" x="2171700" y="2790825"/>
          <p14:tracePt t="65420" x="2171700" y="2786063"/>
          <p14:tracePt t="65455" x="2185988" y="2762250"/>
          <p14:tracePt t="65498" x="2190750" y="2752725"/>
          <p14:tracePt t="65554" x="2195513" y="2752725"/>
          <p14:tracePt t="65649" x="2195513" y="2738438"/>
          <p14:tracePt t="65694" x="2190750" y="2728913"/>
          <p14:tracePt t="65727" x="2166938" y="2714625"/>
          <p14:tracePt t="65730" x="2147888" y="2709863"/>
          <p14:tracePt t="65739" x="2138363" y="2705100"/>
          <p14:tracePt t="65755" x="2128838" y="2705100"/>
          <p14:tracePt t="65789" x="2109788" y="2690813"/>
          <p14:tracePt t="65822" x="2033588" y="2681288"/>
          <p14:tracePt t="65856" x="1952625" y="2667000"/>
          <p14:tracePt t="65878" x="1924050" y="2662238"/>
          <p14:tracePt t="65916" x="1847850" y="2662238"/>
          <p14:tracePt t="65918" x="1843088" y="2662238"/>
          <p14:tracePt t="65935" x="1833563" y="2662238"/>
          <p14:tracePt t="65976" x="1781175" y="2667000"/>
          <p14:tracePt t="65978" x="1776413" y="2667000"/>
          <p14:tracePt t="65998" x="1762125" y="2667000"/>
          <p14:tracePt t="66023" x="1747838" y="2671763"/>
          <p14:tracePt t="66052" x="1733550" y="2686050"/>
          <p14:tracePt t="66055" x="1724025" y="2690813"/>
          <p14:tracePt t="66070" x="1709738" y="2700338"/>
          <p14:tracePt t="66106" x="1690688" y="2724150"/>
          <p14:tracePt t="66166" x="1666875" y="2781300"/>
          <p14:tracePt t="66174" x="1662113" y="2786063"/>
          <p14:tracePt t="66211" x="1662113" y="2800350"/>
          <p14:tracePt t="66245" x="1662113" y="2814638"/>
          <p14:tracePt t="66268" x="1662113" y="2824163"/>
          <p14:tracePt t="66304" x="1685925" y="2838450"/>
          <p14:tracePt t="66339" x="1738313" y="2867025"/>
          <p14:tracePt t="66363" x="1781175" y="2886075"/>
          <p14:tracePt t="66382" x="1819275" y="2895600"/>
          <p14:tracePt t="66385" x="1828800" y="2895600"/>
          <p14:tracePt t="66410" x="1895475" y="2914650"/>
          <p14:tracePt t="66414" x="1905000" y="2914650"/>
          <p14:tracePt t="66431" x="1947863" y="2924175"/>
          <p14:tracePt t="66474" x="2019300" y="2933700"/>
          <p14:tracePt t="66481" x="2043113" y="2938463"/>
          <p14:tracePt t="66498" x="2066925" y="2938463"/>
          <p14:tracePt t="66554" x="2114550" y="2938463"/>
          <p14:tracePt t="66603" x="2119313" y="2938463"/>
          <p14:tracePt t="66630" x="2128838" y="2938463"/>
          <p14:tracePt t="66669" x="2138363" y="2928938"/>
          <p14:tracePt t="66710" x="2147888" y="2919413"/>
          <p14:tracePt t="66729" x="2152650" y="2905125"/>
          <p14:tracePt t="66783" x="2152650" y="2895600"/>
          <p14:tracePt t="66840" x="2152650" y="2881313"/>
          <p14:tracePt t="66913" x="2143125" y="2876550"/>
          <p14:tracePt t="66972" x="2095500" y="2857500"/>
          <p14:tracePt t="67012" x="2066925" y="2847975"/>
          <p14:tracePt t="67054" x="2038350" y="2838450"/>
          <p14:tracePt t="67059" x="2028825" y="2838450"/>
          <p14:tracePt t="67098" x="2005013" y="2828925"/>
          <p14:tracePt t="67116" x="1995488" y="2828925"/>
          <p14:tracePt t="67120" x="1990725" y="2824163"/>
          <p14:tracePt t="67139" x="1981200" y="2824163"/>
          <p14:tracePt t="67163" x="1966913" y="2819400"/>
          <p14:tracePt t="67167" x="1957388" y="2819400"/>
          <p14:tracePt t="67196" x="1933575" y="2814638"/>
          <p14:tracePt t="67223" x="1924050" y="2814638"/>
          <p14:tracePt t="67273" x="1909763" y="2814638"/>
          <p14:tracePt t="67317" x="1871663" y="2814638"/>
          <p14:tracePt t="67321" x="1862138" y="2814638"/>
          <p14:tracePt t="67337" x="1852613" y="2814638"/>
          <p14:tracePt t="67376" x="1819275" y="2814638"/>
          <p14:tracePt t="67417" x="1785938" y="2833688"/>
          <p14:tracePt t="67458" x="1771650" y="2838450"/>
          <p14:tracePt t="67495" x="1762125" y="2847975"/>
          <p14:tracePt t="67561" x="1757363" y="2852738"/>
          <p14:tracePt t="67709" x="1762125" y="2871788"/>
          <p14:tracePt t="67712" x="1771650" y="2876550"/>
          <p14:tracePt t="67731" x="1781175" y="2886075"/>
          <p14:tracePt t="67769" x="1833563" y="2900363"/>
          <p14:tracePt t="67774" x="1847850" y="2905125"/>
          <p14:tracePt t="67790" x="1885950" y="2914650"/>
          <p14:tracePt t="67814" x="1957388" y="2924175"/>
          <p14:tracePt t="67850" x="2066925" y="2947988"/>
          <p14:tracePt t="67884" x="2090738" y="2952750"/>
          <p14:tracePt t="67908" x="2109788" y="2952750"/>
          <p14:tracePt t="67944" x="2138363" y="2952750"/>
          <p14:tracePt t="67988" x="2143125" y="2952750"/>
          <p14:tracePt t="68572" x="2124075" y="2952750"/>
          <p14:tracePt t="68577" x="2119313" y="2952750"/>
          <p14:tracePt t="68581" x="2109788" y="2952750"/>
          <p14:tracePt t="68623" x="2071688" y="2962275"/>
          <p14:tracePt t="68645" x="2057400" y="2967038"/>
          <p14:tracePt t="68708" x="2047875" y="2971800"/>
          <p14:tracePt t="68763" x="2038350" y="2976563"/>
          <p14:tracePt t="68817" x="2028825" y="2981325"/>
          <p14:tracePt t="68855" x="2005013" y="3005138"/>
          <p14:tracePt t="68878" x="1985963" y="3028950"/>
          <p14:tracePt t="68882" x="1981200" y="3033713"/>
          <p14:tracePt t="68903" x="1966913" y="3052763"/>
          <p14:tracePt t="68904" x="1962150" y="3062288"/>
          <p14:tracePt t="68953" x="1933575" y="3114675"/>
          <p14:tracePt t="68957" x="1928813" y="3124200"/>
          <p14:tracePt t="68963" x="1928813" y="3128963"/>
          <p14:tracePt t="68984" x="1924050" y="3133725"/>
          <p14:tracePt t="68995" x="1919288" y="3157538"/>
          <p14:tracePt t="69021" x="1919288" y="3181350"/>
          <p14:tracePt t="69025" x="1919288" y="3190875"/>
          <p14:tracePt t="69056" x="1919288" y="3238500"/>
          <p14:tracePt t="69098" x="1919288" y="3338513"/>
          <p14:tracePt t="69138" x="1919288" y="3509963"/>
          <p14:tracePt t="69185" x="1919288" y="3652838"/>
          <p14:tracePt t="69239" x="1909763" y="3843338"/>
          <p14:tracePt t="69243" x="1900238" y="3881438"/>
          <p14:tracePt t="69250" x="1900238" y="3910013"/>
          <p14:tracePt t="69260" x="1900238" y="3938588"/>
          <p14:tracePt t="69302" x="1890713" y="4057650"/>
          <p14:tracePt t="69306" x="1890713" y="4071938"/>
          <p14:tracePt t="69324" x="1885950" y="4138613"/>
          <p14:tracePt t="69366" x="1881188" y="4229100"/>
          <p14:tracePt t="69370" x="1881188" y="4238625"/>
          <p14:tracePt t="69387" x="1881188" y="4262438"/>
          <p14:tracePt t="69415" x="1876425" y="4291013"/>
          <p14:tracePt t="69443" x="1876425" y="4319588"/>
          <p14:tracePt t="69447" x="1871663" y="4324350"/>
          <p14:tracePt t="69484" x="1871663" y="4348163"/>
          <p14:tracePt t="69527" x="1866900" y="4381500"/>
          <p14:tracePt t="69551" x="1866900" y="4405313"/>
          <p14:tracePt t="69570" x="1866900" y="4424363"/>
          <p14:tracePt t="69598" x="1862138" y="4438650"/>
          <p14:tracePt t="69601" x="1862138" y="4443413"/>
          <p14:tracePt t="69618" x="1862138" y="4452938"/>
          <p14:tracePt t="69645" x="1857375" y="4462463"/>
          <p14:tracePt t="69649" x="1857375" y="4467225"/>
          <p14:tracePt t="69693" x="1857375" y="4476750"/>
          <p14:tracePt t="69733" x="1852613" y="4481513"/>
          <p14:tracePt t="69772" x="1852613" y="4505325"/>
          <p14:tracePt t="69809" x="1847850" y="4519613"/>
          <p14:tracePt t="69849" x="1838325" y="4538663"/>
          <p14:tracePt t="69879" x="1828800" y="4548188"/>
          <p14:tracePt t="69918" x="1819275" y="4562475"/>
          <p14:tracePt t="69959" x="1804988" y="4581525"/>
          <p14:tracePt t="69963" x="1781175" y="4586288"/>
          <p14:tracePt t="69984" x="1771650" y="4610100"/>
          <p14:tracePt t="70023" x="1709738" y="4672013"/>
          <p14:tracePt t="70060" x="1676400" y="4705350"/>
          <p14:tracePt t="70100" x="1657350" y="4719638"/>
          <p14:tracePt t="70104" x="1647825" y="4724400"/>
          <p14:tracePt t="70157" x="1624013" y="4733925"/>
          <p14:tracePt t="70197" x="1533525" y="4748213"/>
          <p14:tracePt t="70201" x="1519238" y="4748213"/>
          <p14:tracePt t="70209" x="1504950" y="4748213"/>
          <p14:tracePt t="70226" x="1485900" y="4748213"/>
          <p14:tracePt t="70263" x="1471613" y="4748213"/>
          <p14:tracePt t="70339" x="1452563" y="4724400"/>
          <p14:tracePt t="70387" x="1433513" y="4676775"/>
          <p14:tracePt t="70388" x="1428750" y="4667250"/>
          <p14:tracePt t="70409" x="1419225" y="4633913"/>
          <p14:tracePt t="70413" x="1404938" y="4619625"/>
          <p14:tracePt t="70433" x="1395413" y="4567238"/>
          <p14:tracePt t="70477" x="1385888" y="4462463"/>
          <p14:tracePt t="70479" x="1385888" y="4448175"/>
          <p14:tracePt t="70496" x="1385888" y="4381500"/>
          <p14:tracePt t="70545" x="1390650" y="4191000"/>
          <p14:tracePt t="70598" x="1428750" y="4048125"/>
          <p14:tracePt t="70633" x="1447800" y="3986213"/>
          <p14:tracePt t="70682" x="1471613" y="3895725"/>
          <p14:tracePt t="70739" x="1524000" y="3776663"/>
          <p14:tracePt t="70780" x="1557338" y="3705225"/>
          <p14:tracePt t="70818" x="1581150" y="3667125"/>
          <p14:tracePt t="70864" x="1619250" y="3605213"/>
          <p14:tracePt t="70913" x="1671638" y="3548063"/>
          <p14:tracePt t="70948" x="1709738" y="3505200"/>
          <p14:tracePt t="70986" x="1724025" y="3490913"/>
          <p14:tracePt t="70990" x="1728788" y="3490913"/>
          <p14:tracePt t="71067" x="1738313" y="3490913"/>
          <p14:tracePt t="71103" x="1785938" y="3490913"/>
          <p14:tracePt t="71153" x="1824038" y="3490913"/>
          <p14:tracePt t="71193" x="1943100" y="3519488"/>
          <p14:tracePt t="71199" x="1966913" y="3524250"/>
          <p14:tracePt t="71234" x="2019300" y="3543300"/>
          <p14:tracePt t="71236" x="2024063" y="3548063"/>
          <p14:tracePt t="71292" x="2057400" y="3576638"/>
          <p14:tracePt t="71325" x="2157413" y="3624263"/>
          <p14:tracePt t="71363" x="2209800" y="3648075"/>
          <p14:tracePt t="71397" x="2228850" y="3671888"/>
          <p14:tracePt t="71414" x="2233613" y="3686175"/>
          <p14:tracePt t="71447" x="2262188" y="3743325"/>
          <p14:tracePt t="71488" x="2286000" y="3814763"/>
          <p14:tracePt t="71493" x="2295525" y="3838575"/>
          <p14:tracePt t="71508" x="2300288" y="3862388"/>
          <p14:tracePt t="71539" x="2305050" y="3943350"/>
          <p14:tracePt t="71573" x="2309813" y="4014788"/>
          <p14:tracePt t="71612" x="2309813" y="4086225"/>
          <p14:tracePt t="71628" x="2309813" y="4124325"/>
          <p14:tracePt t="71633" x="2309813" y="4133850"/>
          <p14:tracePt t="71648" x="2309813" y="4162425"/>
          <p14:tracePt t="71682" x="2309813" y="4229100"/>
          <p14:tracePt t="71729" x="2290763" y="4329113"/>
          <p14:tracePt t="71769" x="2266950" y="4419600"/>
          <p14:tracePt t="71773" x="2257425" y="4443413"/>
          <p14:tracePt t="71822" x="2209800" y="4552950"/>
          <p14:tracePt t="71865" x="2143125" y="4652963"/>
          <p14:tracePt t="71898" x="2100263" y="4700588"/>
          <p14:tracePt t="71915" x="2081213" y="4719638"/>
          <p14:tracePt t="71971" x="2000250" y="4772025"/>
          <p14:tracePt t="72029" x="1881188" y="4843463"/>
          <p14:tracePt t="72073" x="1785938" y="4886325"/>
          <p14:tracePt t="72104" x="1695450" y="4929188"/>
          <p14:tracePt t="72105" x="1652588" y="4943475"/>
          <p14:tracePt t="72150" x="1557338" y="4957763"/>
          <p14:tracePt t="72182" x="1423988" y="4957763"/>
          <p14:tracePt t="72214" x="1281113" y="4957763"/>
          <p14:tracePt t="72231" x="1271588" y="4957763"/>
          <p14:tracePt t="72252" x="1252538" y="4957763"/>
          <p14:tracePt t="72284" x="1200150" y="4957763"/>
          <p14:tracePt t="72320" x="1181100" y="4957763"/>
          <p14:tracePt t="72402" x="1147763" y="4948238"/>
          <p14:tracePt t="72418" x="1138238" y="4948238"/>
          <p14:tracePt t="72630" x="1143000" y="4933950"/>
          <p14:tracePt t="72664" x="1152525" y="4929188"/>
          <p14:tracePt t="72698" x="1200150" y="4919663"/>
          <p14:tracePt t="72728" x="1247775" y="4919663"/>
          <p14:tracePt t="72730" x="1266825" y="4919663"/>
          <p14:tracePt t="72753" x="1357313" y="4919663"/>
          <p14:tracePt t="72768" x="1428750" y="4919663"/>
          <p14:tracePt t="72804" x="1571625" y="4919663"/>
          <p14:tracePt t="72836" x="1624013" y="4914900"/>
          <p14:tracePt t="72869" x="1662113" y="4905375"/>
          <p14:tracePt t="72900" x="1704975" y="4900613"/>
          <p14:tracePt t="72934" x="1790700" y="4900613"/>
          <p14:tracePt t="72974" x="1838325" y="4900613"/>
          <p14:tracePt t="72976" x="1847850" y="4900613"/>
          <p14:tracePt t="72994" x="1866900" y="4900613"/>
          <p14:tracePt t="73018" x="1905000" y="4900613"/>
          <p14:tracePt t="73050" x="1943100" y="4900613"/>
          <p14:tracePt t="73086" x="1966913" y="4900613"/>
          <p14:tracePt t="73104" x="1981200" y="4900613"/>
          <p14:tracePt t="73148" x="2000250" y="4900613"/>
          <p14:tracePt t="73653" x="2000250" y="4895850"/>
          <p14:tracePt t="73696" x="1990725" y="4891088"/>
          <p14:tracePt t="73726" x="1981200" y="4891088"/>
          <p14:tracePt t="73749" x="1971675" y="4891088"/>
          <p14:tracePt t="73821" x="1938338" y="4891088"/>
          <p14:tracePt t="73856" x="1928813" y="4891088"/>
          <p14:tracePt t="73878" x="1914525" y="4891088"/>
          <p14:tracePt t="73897" x="1900238" y="4891088"/>
          <p14:tracePt t="73899" x="1885950" y="4891088"/>
          <p14:tracePt t="73924" x="1828800" y="4891088"/>
          <p14:tracePt t="73929" x="1814513" y="4891088"/>
          <p14:tracePt t="73945" x="1790700" y="4891088"/>
          <p14:tracePt t="73997" x="1752600" y="4891088"/>
          <p14:tracePt t="74041" x="1676400" y="4881563"/>
          <p14:tracePt t="74087" x="1643063" y="4872038"/>
          <p14:tracePt t="74249" x="1628775" y="4872038"/>
          <p14:tracePt t="74295" x="1624013" y="4867275"/>
          <p14:tracePt t="74520" x="1609725" y="4867275"/>
          <p14:tracePt t="74551" x="1571625" y="4838700"/>
          <p14:tracePt t="74571" x="1538288" y="4829175"/>
          <p14:tracePt t="74612" x="1519238" y="4814888"/>
          <p14:tracePt t="74651" x="1495425" y="4805363"/>
          <p14:tracePt t="74736" x="1490663" y="4805363"/>
          <p14:tracePt t="74776" x="1485900" y="4800600"/>
          <p14:tracePt t="75269" x="1452563" y="4714875"/>
          <p14:tracePt t="75299" x="1443038" y="4676775"/>
          <p14:tracePt t="75334" x="1438275" y="4643438"/>
          <p14:tracePt t="75382" x="1438275" y="4629150"/>
          <p14:tracePt t="75417" x="1438275" y="4619625"/>
          <p14:tracePt t="75645" x="1438275" y="4614863"/>
          <p14:tracePt t="75787" x="1438275" y="4605338"/>
          <p14:tracePt t="75791" x="1438275" y="4600575"/>
          <p14:tracePt t="75841" x="1438275" y="4591050"/>
          <p14:tracePt t="75964" x="1438275" y="4581525"/>
          <p14:tracePt t="75995" x="1438275" y="4552950"/>
          <p14:tracePt t="76040" x="1438275" y="4529138"/>
          <p14:tracePt t="76230" x="1438275" y="4514850"/>
          <p14:tracePt t="76272" x="1447800" y="4438650"/>
          <p14:tracePt t="76312" x="1457325" y="4395788"/>
          <p14:tracePt t="76349" x="1466850" y="4362450"/>
          <p14:tracePt t="76385" x="1471613" y="4338638"/>
          <p14:tracePt t="76420" x="1481138" y="4305300"/>
          <p14:tracePt t="76460" x="1504950" y="4267200"/>
          <p14:tracePt t="76494" x="1519238" y="4229100"/>
          <p14:tracePt t="76529" x="1552575" y="4171950"/>
          <p14:tracePt t="76567" x="1566863" y="4148138"/>
          <p14:tracePt t="76605" x="1571625" y="4133850"/>
          <p14:tracePt t="76644" x="1590675" y="4095750"/>
          <p14:tracePt t="76690" x="1609725" y="4043363"/>
          <p14:tracePt t="76709" x="1619250" y="4019550"/>
          <p14:tracePt t="76729" x="1633538" y="3995738"/>
          <p14:tracePt t="76769" x="1638300" y="3981450"/>
          <p14:tracePt t="76806" x="1638300" y="3962400"/>
          <p14:tracePt t="76862" x="1643063" y="3962400"/>
          <p14:tracePt t="76992" x="1647825" y="3952875"/>
          <p14:tracePt t="77012" x="1652588" y="3943350"/>
          <p14:tracePt t="77053" x="1676400" y="3914775"/>
          <p14:tracePt t="77101" x="1676400" y="3905250"/>
          <p14:tracePt t="77160" x="1685925" y="3890963"/>
          <p14:tracePt t="77197" x="1714500" y="3829050"/>
          <p14:tracePt t="77233" x="1738313" y="3781425"/>
          <p14:tracePt t="77282" x="1752600" y="3743325"/>
          <p14:tracePt t="77331" x="1757363" y="3724275"/>
          <p14:tracePt t="77336" x="1762125" y="3714750"/>
          <p14:tracePt t="77383" x="1771650" y="3695700"/>
          <p14:tracePt t="77415" x="1785938" y="3662363"/>
          <p14:tracePt t="77448" x="1795463" y="3624263"/>
          <p14:tracePt t="77464" x="1800225" y="3614738"/>
          <p14:tracePt t="77505" x="1800225" y="3605213"/>
          <p14:tracePt t="77535" x="1800225" y="3595688"/>
          <p14:tracePt t="77571" x="1804988" y="3581400"/>
          <p14:tracePt t="77617" x="1814513" y="3533775"/>
          <p14:tracePt t="77618" x="1814513" y="3519488"/>
          <p14:tracePt t="77667" x="1819275" y="3490913"/>
          <p14:tracePt t="77691" x="1824038" y="3481388"/>
          <p14:tracePt t="77727" x="1824038" y="3462338"/>
          <p14:tracePt t="77983" x="1819275" y="3519488"/>
          <p14:tracePt t="77987" x="1819275" y="3533775"/>
          <p14:tracePt t="78035" x="1804988" y="3614738"/>
          <p14:tracePt t="78039" x="1804988" y="3633788"/>
          <p14:tracePt t="78056" x="1804988" y="3657600"/>
          <p14:tracePt t="78087" x="1795463" y="3719513"/>
          <p14:tracePt t="78119" x="1776413" y="3790950"/>
          <p14:tracePt t="78122" x="1771650" y="3810000"/>
          <p14:tracePt t="78128" x="1771650" y="3829050"/>
          <p14:tracePt t="78146" x="1762125" y="3867150"/>
          <p14:tracePt t="78151" x="1757363" y="3890963"/>
          <p14:tracePt t="78167" x="1752600" y="3919538"/>
          <p14:tracePt t="78199" x="1728788" y="3981450"/>
          <p14:tracePt t="78223" x="1709738" y="4062413"/>
          <p14:tracePt t="78227" x="1700213" y="4086225"/>
          <p14:tracePt t="78254" x="1685925" y="4138613"/>
          <p14:tracePt t="78257" x="1681163" y="4148138"/>
          <p14:tracePt t="78272" x="1671638" y="4186238"/>
          <p14:tracePt t="78306" x="1662113" y="4243388"/>
          <p14:tracePt t="78337" x="1638300" y="4305300"/>
          <p14:tracePt t="78338" x="1633538" y="4314825"/>
          <p14:tracePt t="78369" x="1619250" y="4352925"/>
          <p14:tracePt t="78402" x="1600200" y="4395788"/>
          <p14:tracePt t="78416" x="1581150" y="4429125"/>
          <p14:tracePt t="78448" x="1552575" y="4486275"/>
          <p14:tracePt t="78481" x="1524000" y="4533900"/>
          <p14:tracePt t="78529" x="1504950" y="4581525"/>
          <p14:tracePt t="78567" x="1485900" y="4614863"/>
          <p14:tracePt t="78603" x="1457325" y="4662488"/>
          <p14:tracePt t="78639" x="1428750" y="4695825"/>
          <p14:tracePt t="78688" x="1385888" y="4733925"/>
          <p14:tracePt t="78727" x="1381125" y="4733925"/>
          <p14:tracePt t="78765" x="1366838" y="4752975"/>
          <p14:tracePt t="78803" x="1347788" y="4776788"/>
          <p14:tracePt t="78838" x="1333500" y="4786313"/>
          <p14:tracePt t="78872" x="1319213" y="4814888"/>
          <p14:tracePt t="78923" x="1314450" y="4824413"/>
          <p14:tracePt t="78982" x="1309688" y="4829175"/>
          <p14:tracePt t="78986" x="1309688" y="4833938"/>
          <p14:tracePt t="79085" x="1309688" y="4838700"/>
          <p14:tracePt t="79120" x="1309688" y="4843463"/>
          <p14:tracePt t="79207" x="1309688" y="4848225"/>
          <p14:tracePt t="79255" x="1376363" y="4867275"/>
          <p14:tracePt t="79285" x="1428750" y="4881563"/>
          <p14:tracePt t="79320" x="1485900" y="4900613"/>
          <p14:tracePt t="79323" x="1514475" y="4910138"/>
          <p14:tracePt t="79348" x="1557338" y="4914900"/>
          <p14:tracePt t="79352" x="1571625" y="4919663"/>
          <p14:tracePt t="79370" x="1604963" y="4919663"/>
          <p14:tracePt t="79394" x="1647825" y="4919663"/>
          <p14:tracePt t="79397" x="1657350" y="4919663"/>
          <p14:tracePt t="79428" x="1700213" y="4919663"/>
          <p14:tracePt t="79465" x="1743075" y="4919663"/>
          <p14:tracePt t="79492" x="1771650" y="4914900"/>
          <p14:tracePt t="79493" x="1781175" y="4914900"/>
          <p14:tracePt t="79509" x="1800225" y="4910138"/>
          <p14:tracePt t="79541" x="1847850" y="4905375"/>
          <p14:tracePt t="79582" x="1895475" y="4900613"/>
          <p14:tracePt t="79586" x="1900238" y="4900613"/>
          <p14:tracePt t="79602" x="1909763" y="4900613"/>
          <p14:tracePt t="79627" x="1938338" y="4900613"/>
          <p14:tracePt t="79632" x="1947863" y="4900613"/>
          <p14:tracePt t="79669" x="2000250" y="4900613"/>
          <p14:tracePt t="79675" x="2009775" y="4900613"/>
          <p14:tracePt t="79696" x="2028825" y="4900613"/>
          <p14:tracePt t="79735" x="2071688" y="4900613"/>
          <p14:tracePt t="79742" x="2076450" y="4895850"/>
          <p14:tracePt t="79780" x="2143125" y="4881563"/>
          <p14:tracePt t="79817" x="2176463" y="4876800"/>
          <p14:tracePt t="79820" x="2181225" y="4872038"/>
          <p14:tracePt t="79854" x="2185988" y="4867275"/>
          <p14:tracePt t="79901" x="2200275" y="4862513"/>
          <p14:tracePt t="79949" x="2209800" y="4857750"/>
          <p14:tracePt t="79998" x="2214563" y="4852988"/>
          <p14:tracePt t="80066" x="2214563" y="4843463"/>
          <p14:tracePt t="80102" x="2214563" y="4824413"/>
          <p14:tracePt t="80138" x="2209800" y="4810125"/>
          <p14:tracePt t="80140" x="2195513" y="4800600"/>
          <p14:tracePt t="80192" x="2157413" y="4791075"/>
          <p14:tracePt t="80231" x="2057400" y="4776788"/>
          <p14:tracePt t="80273" x="1947863" y="4776788"/>
          <p14:tracePt t="80327" x="1914525" y="4776788"/>
          <p14:tracePt t="80362" x="1890713" y="4776788"/>
          <p14:tracePt t="80402" x="1857375" y="4791075"/>
          <p14:tracePt t="80426" x="1847850" y="4795838"/>
          <p14:tracePt t="80462" x="1824038" y="4810125"/>
          <p14:tracePt t="80501" x="1809750" y="4810125"/>
          <p14:tracePt t="80539" x="1795463" y="4814888"/>
          <p14:tracePt t="80566" x="1776413" y="4819650"/>
          <p14:tracePt t="80604" x="1747838" y="4829175"/>
          <p14:tracePt t="80646" x="1738313" y="4829175"/>
          <p14:tracePt t="80648" x="1728788" y="4829175"/>
          <p14:tracePt t="80713" x="1719263" y="4829175"/>
          <p14:tracePt t="81114" x="1719263" y="4824413"/>
          <p14:tracePt t="81130" x="1724025" y="4819650"/>
          <p14:tracePt t="81165" x="1738313" y="4814888"/>
          <p14:tracePt t="81169" x="1743075" y="4814888"/>
          <p14:tracePt t="81176" x="1747838" y="4814888"/>
          <p14:tracePt t="81194" x="1752600" y="4814888"/>
          <p14:tracePt t="81231" x="1766888" y="4810125"/>
          <p14:tracePt t="81241" x="1771650" y="4810125"/>
          <p14:tracePt t="81273" x="1785938" y="4810125"/>
          <p14:tracePt t="81308" x="1809750" y="4800600"/>
          <p14:tracePt t="81349" x="1828800" y="4791075"/>
          <p14:tracePt t="81354" x="1833563" y="4791075"/>
          <p14:tracePt t="81458" x="1866900" y="4776788"/>
          <p14:tracePt t="81504" x="1885950" y="4757738"/>
          <p14:tracePt t="81541" x="1905000" y="4733925"/>
          <p14:tracePt t="81565" x="1914525" y="4714875"/>
          <p14:tracePt t="81582" x="1919288" y="4710113"/>
          <p14:tracePt t="81604" x="1919288" y="4705350"/>
          <p14:tracePt t="81731" x="1919288" y="4738688"/>
          <p14:tracePt t="81754" x="1919288" y="4752975"/>
          <p14:tracePt t="81788" x="1909763" y="4848225"/>
          <p14:tracePt t="81827" x="1900238" y="4910138"/>
          <p14:tracePt t="81870" x="1885950" y="4957763"/>
          <p14:tracePt t="81872" x="1885950" y="4962525"/>
          <p14:tracePt t="81878" x="1881188" y="4967288"/>
          <p14:tracePt t="81899" x="1881188" y="4981575"/>
          <p14:tracePt t="81903" x="1876425" y="4986338"/>
          <p14:tracePt t="81913" x="1876425" y="4991100"/>
          <p14:tracePt t="82022" x="1900238" y="4938713"/>
          <p14:tracePt t="82059" x="1933575" y="4881563"/>
          <p14:tracePt t="82097" x="1966913" y="4824413"/>
          <p14:tracePt t="82136" x="1995488" y="4800600"/>
          <p14:tracePt t="82162" x="2005013" y="4791075"/>
          <p14:tracePt t="82167" x="2014538" y="4791075"/>
          <p14:tracePt t="82201" x="2043113" y="4781550"/>
          <p14:tracePt t="82207" x="2057400" y="4781550"/>
          <p14:tracePt t="82212" x="2062163" y="4781550"/>
          <p14:tracePt t="82216" x="2071688" y="4781550"/>
          <p14:tracePt t="82256" x="2076450" y="4781550"/>
          <p14:tracePt t="82302" x="2090738" y="4791075"/>
          <p14:tracePt t="82306" x="2090738" y="4795838"/>
          <p14:tracePt t="82323" x="2090738" y="4800600"/>
          <p14:tracePt t="82364" x="2090738" y="4829175"/>
          <p14:tracePt t="82368" x="2090738" y="4843463"/>
          <p14:tracePt t="82383" x="2085975" y="4862513"/>
          <p14:tracePt t="82415" x="2081213" y="4886325"/>
          <p14:tracePt t="83214" x="1833563" y="4881563"/>
          <p14:tracePt t="83233" x="1762125" y="4872038"/>
          <p14:tracePt t="83256" x="1700213" y="4872038"/>
          <p14:tracePt t="83259" x="1695450" y="4872038"/>
          <p14:tracePt t="83351" x="1681163" y="4872038"/>
          <p14:tracePt t="83383" x="1676400" y="4872038"/>
          <p14:tracePt t="83416" x="1662113" y="4872038"/>
          <p14:tracePt t="83462" x="1581150" y="4881563"/>
          <p14:tracePt t="83498" x="1533525" y="4895850"/>
          <p14:tracePt t="83533" x="1514475" y="4900613"/>
          <p14:tracePt t="83571" x="1476375" y="4910138"/>
          <p14:tracePt t="83574" x="1466850" y="4914900"/>
          <p14:tracePt t="83591" x="1443038" y="4914900"/>
          <p14:tracePt t="83628" x="1423988" y="4914900"/>
          <p14:tracePt t="83669" x="1400175" y="4914900"/>
          <p14:tracePt t="83710" x="1333500" y="4905375"/>
          <p14:tracePt t="83728" x="1328738" y="4900613"/>
          <p14:tracePt t="83837" x="1304925" y="4900613"/>
          <p14:tracePt t="83888" x="1295400" y="4900613"/>
          <p14:tracePt t="85279" x="1476375" y="4819650"/>
          <p14:tracePt t="85348" x="1485900" y="4819650"/>
          <p14:tracePt t="85351" x="1490663" y="4819650"/>
          <p14:tracePt t="85410" x="1509713" y="4814888"/>
          <p14:tracePt t="85413" x="1514475" y="4814888"/>
          <p14:tracePt t="85432" x="1524000" y="4814888"/>
          <p14:tracePt t="85474" x="1538288" y="4805363"/>
          <p14:tracePt t="85670" x="1547813" y="4805363"/>
          <p14:tracePt t="85710" x="1571625" y="4805363"/>
          <p14:tracePt t="85730" x="1581150" y="4805363"/>
          <p14:tracePt t="85754" x="1585913" y="4805363"/>
          <p14:tracePt t="85804" x="1614488" y="4805363"/>
          <p14:tracePt t="85808" x="1619250" y="4805363"/>
          <p14:tracePt t="85824" x="1633538" y="4805363"/>
          <p14:tracePt t="85861" x="1643063" y="4805363"/>
          <p14:tracePt t="85863" x="1647825" y="4805363"/>
          <p14:tracePt t="85880" x="1657350" y="4805363"/>
          <p14:tracePt t="85917" x="1671638" y="4805363"/>
          <p14:tracePt t="85952" x="1728788" y="4805363"/>
          <p14:tracePt t="85989" x="1747838" y="4805363"/>
          <p14:tracePt t="86005" x="1752600" y="4805363"/>
          <p14:tracePt t="86044" x="1771650" y="4805363"/>
          <p14:tracePt t="86083" x="1776413" y="4800600"/>
          <p14:tracePt t="86117" x="1790700" y="4795838"/>
          <p14:tracePt t="86151" x="1804988" y="4781550"/>
          <p14:tracePt t="86187" x="1828800" y="4772025"/>
          <p14:tracePt t="86225" x="1847850" y="4757738"/>
          <p14:tracePt t="86245" x="1852613" y="4748213"/>
          <p14:tracePt t="86279" x="1866900" y="4733925"/>
          <p14:tracePt t="86323" x="1866900" y="4719638"/>
          <p14:tracePt t="86347" x="1871663" y="4714875"/>
          <p14:tracePt t="86397" x="1871663" y="4700588"/>
          <p14:tracePt t="86414" x="1871663" y="4695825"/>
          <p14:tracePt t="86458" x="1871663" y="4681538"/>
          <p14:tracePt t="86505" x="1852613" y="4667250"/>
          <p14:tracePt t="86550" x="1824038" y="4648200"/>
          <p14:tracePt t="86555" x="1804988" y="4643438"/>
          <p14:tracePt t="86602" x="1771650" y="4638675"/>
          <p14:tracePt t="86605" x="1743075" y="4638675"/>
          <p14:tracePt t="86660" x="1690688" y="4638675"/>
          <p14:tracePt t="86700" x="1624013" y="4638675"/>
          <p14:tracePt t="86741" x="1600200" y="4638675"/>
          <p14:tracePt t="86769" x="1595438" y="4643438"/>
          <p14:tracePt t="86787" x="1576388" y="4652963"/>
          <p14:tracePt t="86819" x="1576388" y="4657725"/>
          <p14:tracePt t="86852" x="1543050" y="4710113"/>
          <p14:tracePt t="86898" x="1533525" y="4743450"/>
          <p14:tracePt t="86930" x="1528763" y="4767263"/>
          <p14:tracePt t="86960" x="1528763" y="4776788"/>
          <p14:tracePt t="86991" x="1528763" y="4795838"/>
          <p14:tracePt t="87039" x="1528763" y="4810125"/>
          <p14:tracePt t="87070" x="1533525" y="4819650"/>
          <p14:tracePt t="87105" x="1543050" y="4829175"/>
          <p14:tracePt t="87141" x="1576388" y="4852988"/>
          <p14:tracePt t="87181" x="1624013" y="4876800"/>
          <p14:tracePt t="87216" x="1647825" y="4881563"/>
          <p14:tracePt t="87242" x="1657350" y="4881563"/>
          <p14:tracePt t="87277" x="1690688" y="4886325"/>
          <p14:tracePt t="87278" x="1709738" y="4886325"/>
          <p14:tracePt t="87334" x="1771650" y="4886325"/>
          <p14:tracePt t="87384" x="1785938" y="4886325"/>
          <p14:tracePt t="87426" x="1824038" y="4872038"/>
          <p14:tracePt t="87472" x="1847850" y="4843463"/>
          <p14:tracePt t="87475" x="1862138" y="4833938"/>
          <p14:tracePt t="87525" x="1881188" y="4810125"/>
          <p14:tracePt t="87558" x="1909763" y="4762500"/>
          <p14:tracePt t="87600" x="1933575" y="4705350"/>
          <p14:tracePt t="87601" x="1943100" y="4691063"/>
          <p14:tracePt t="87619" x="1947863" y="4672013"/>
          <p14:tracePt t="87659" x="1957388" y="4657725"/>
          <p14:tracePt t="87697" x="1966913" y="4619625"/>
          <p14:tracePt t="87733" x="1976438" y="4591050"/>
          <p14:tracePt t="87771" x="1981200" y="4586288"/>
          <p14:tracePt t="87914" x="1981200" y="4605338"/>
          <p14:tracePt t="87950" x="1966913" y="4657725"/>
          <p14:tracePt t="87987" x="1938338" y="4767263"/>
          <p14:tracePt t="88035" x="1905000" y="4933950"/>
          <p14:tracePt t="88067" x="1881188" y="5053013"/>
          <p14:tracePt t="88084" x="1876425" y="5057775"/>
          <p14:tracePt t="88120" x="1871663" y="5076825"/>
          <p14:tracePt t="88146" x="1871663" y="5081588"/>
          <p14:tracePt t="88335" x="1871663" y="5048250"/>
          <p14:tracePt t="88369" x="1881188" y="5024438"/>
          <p14:tracePt t="88394" x="1900238" y="4976813"/>
          <p14:tracePt t="88414" x="1905000" y="4962525"/>
          <p14:tracePt t="88447" x="1947863" y="4895850"/>
          <p14:tracePt t="88450" x="1952625" y="4886325"/>
          <p14:tracePt t="88496" x="1985963" y="4848225"/>
          <p14:tracePt t="88537" x="2009775" y="4843463"/>
          <p14:tracePt t="88541" x="2019300" y="4838700"/>
          <p14:tracePt t="88557" x="2033588" y="4838700"/>
          <p14:tracePt t="88608" x="2143125" y="4881563"/>
          <p14:tracePt t="88630" x="2166938" y="4905375"/>
          <p14:tracePt t="88693" x="2166938" y="4957763"/>
          <p14:tracePt t="88695" x="2166938" y="4962525"/>
          <p14:tracePt t="88711" x="2162175" y="4981575"/>
          <p14:tracePt t="88736" x="2162175" y="4986338"/>
          <p14:tracePt t="88786" x="2152650" y="5005388"/>
          <p14:tracePt t="88822" x="2133600" y="5033963"/>
          <p14:tracePt t="88824" x="2133600" y="5038725"/>
          <p14:tracePt t="88909" x="2128838" y="5038725"/>
          <p14:tracePt t="88946" x="2124075" y="5038725"/>
          <p14:tracePt t="89023" x="2128838" y="5038725"/>
          <p14:tracePt t="89195" x="2128838" y="5033963"/>
          <p14:tracePt t="89487" x="2128838" y="5029200"/>
          <p14:tracePt t="89554" x="2124075" y="5024438"/>
          <p14:tracePt t="89649" x="2119313" y="5024438"/>
          <p14:tracePt t="89710" x="2114550" y="5024438"/>
          <p14:tracePt t="89728" x="2109788" y="5024438"/>
          <p14:tracePt t="89752" x="2095500" y="5024438"/>
          <p14:tracePt t="89800" x="2038350" y="5024438"/>
          <p14:tracePt t="89851" x="2014538" y="5019675"/>
          <p14:tracePt t="89883" x="2000250" y="5014913"/>
          <p14:tracePt t="89918" x="1943100" y="5010150"/>
          <p14:tracePt t="89957" x="1938338" y="5010150"/>
          <p14:tracePt t="90034" x="1924050" y="5010150"/>
          <p14:tracePt t="90070" x="1909763" y="5005388"/>
          <p14:tracePt t="90103" x="1895475" y="4995863"/>
          <p14:tracePt t="90143" x="1876425" y="4986338"/>
          <p14:tracePt t="90147" x="1871663" y="4986338"/>
          <p14:tracePt t="90163" x="1866900" y="4981575"/>
          <p14:tracePt t="90194" x="1862138" y="4981575"/>
          <p14:tracePt t="90520" x="1862138" y="4972050"/>
          <p14:tracePt t="90654" x="1862138" y="4953000"/>
          <p14:tracePt t="90697" x="1862138" y="4948238"/>
          <p14:tracePt t="90728" x="1866900" y="4948238"/>
          <p14:tracePt t="90763" x="1876425" y="4938713"/>
          <p14:tracePt t="90957" x="1876425" y="4933950"/>
          <p14:tracePt t="91007" x="1885950" y="4919663"/>
          <p14:tracePt t="91057" x="1900238" y="4900613"/>
          <p14:tracePt t="91091" x="1914525" y="4886325"/>
          <p14:tracePt t="91134" x="1947863" y="4838700"/>
          <p14:tracePt t="91168" x="1952625" y="4829175"/>
          <p14:tracePt t="91208" x="1962150" y="4819650"/>
          <p14:tracePt t="91232" x="1966913" y="4814888"/>
          <p14:tracePt t="91286" x="1971675" y="4805363"/>
          <p14:tracePt t="92053" x="1971675" y="4814888"/>
          <p14:tracePt t="92300" x="1966913" y="4814888"/>
          <p14:tracePt t="92334" x="1957388" y="4819650"/>
          <p14:tracePt t="92370" x="1947863" y="4824413"/>
          <p14:tracePt t="92407" x="1933575" y="4833938"/>
          <p14:tracePt t="92411" x="1928813" y="4833938"/>
          <p14:tracePt t="92445" x="1924050" y="4833938"/>
          <p14:tracePt t="92476" x="1919288" y="4838700"/>
          <p14:tracePt t="92507" x="1914525" y="4838700"/>
          <p14:tracePt t="92568" x="1895475" y="4838700"/>
          <p14:tracePt t="92611" x="1833563" y="4838700"/>
          <p14:tracePt t="92619" x="1824038" y="4838700"/>
          <p14:tracePt t="92651" x="1814513" y="4838700"/>
          <p14:tracePt t="92697" x="1776413" y="4848225"/>
          <p14:tracePt t="92700" x="1771650" y="4848225"/>
          <p14:tracePt t="92724" x="1766888" y="4848225"/>
          <p14:tracePt t="93198" x="1766888" y="4833938"/>
          <p14:tracePt t="93232" x="1766888" y="4819650"/>
          <p14:tracePt t="93236" x="1766888" y="4810125"/>
          <p14:tracePt t="93275" x="1766888" y="4795838"/>
          <p14:tracePt t="93321" x="1766888" y="4776788"/>
          <p14:tracePt t="93352" x="1766888" y="4748213"/>
          <p14:tracePt t="93382" x="1776413" y="4714875"/>
          <p14:tracePt t="93416" x="1785938" y="4695825"/>
          <p14:tracePt t="93441" x="1790700" y="4691063"/>
          <p14:tracePt t="93475" x="1800225" y="4667250"/>
          <p14:tracePt t="93507" x="1819275" y="4648200"/>
          <p14:tracePt t="93540" x="1828800" y="4633913"/>
          <p14:tracePt t="93586" x="1857375" y="4605338"/>
          <p14:tracePt t="93619" x="1866900" y="4595813"/>
          <p14:tracePt t="93654" x="1881188" y="4562475"/>
          <p14:tracePt t="93692" x="1914525" y="4529138"/>
          <p14:tracePt t="93726" x="1943100" y="4491038"/>
          <p14:tracePt t="93742" x="1962150" y="4471988"/>
          <p14:tracePt t="93777" x="1981200" y="4448175"/>
          <p14:tracePt t="93815" x="2000250" y="4419600"/>
          <p14:tracePt t="93849" x="2019300" y="4395788"/>
          <p14:tracePt t="94151" x="2033588" y="4395788"/>
          <p14:tracePt t="94175" x="2038350" y="4400550"/>
          <p14:tracePt t="94226" x="2043113" y="4429125"/>
          <p14:tracePt t="94239" x="2043113" y="4433888"/>
          <p14:tracePt t="94275" x="2043113" y="4462463"/>
          <p14:tracePt t="94304" x="2043113" y="4486275"/>
          <p14:tracePt t="94341" x="2043113" y="4491038"/>
          <p14:tracePt t="94383" x="2038350" y="4510088"/>
          <p14:tracePt t="94423" x="2028825" y="4529138"/>
          <p14:tracePt t="94429" x="2024063" y="4533900"/>
          <p14:tracePt t="94469" x="2014538" y="4548188"/>
          <p14:tracePt t="94506" x="2009775" y="4562475"/>
          <p14:tracePt t="94545" x="1995488" y="4572000"/>
          <p14:tracePt t="94547" x="1990725" y="4576763"/>
          <p14:tracePt t="94586" x="1985963" y="4581525"/>
          <p14:tracePt t="94621" x="1981200" y="4586288"/>
          <p14:tracePt t="94712" x="1966913" y="4595813"/>
          <p14:tracePt t="94732" x="1962150" y="4600575"/>
          <p14:tracePt t="94771" x="1952625" y="4605338"/>
          <p14:tracePt t="95294" x="1671638" y="4695825"/>
          <p14:tracePt t="95338" x="1652588" y="4700588"/>
          <p14:tracePt t="95369" x="1647825" y="4705350"/>
          <p14:tracePt t="95400" x="1647825" y="4710113"/>
          <p14:tracePt t="95524" x="1643063" y="4714875"/>
          <p14:tracePt t="95568" x="1638300" y="4714875"/>
          <p14:tracePt t="95818" x="1647825" y="4714875"/>
          <p14:tracePt t="95853" x="1671638" y="4695825"/>
          <p14:tracePt t="95887" x="1685925" y="4686300"/>
          <p14:tracePt t="95932" x="1690688" y="4681538"/>
          <p14:tracePt t="95963" x="1700213" y="4667250"/>
          <p14:tracePt t="95965" x="1709738" y="4657725"/>
          <p14:tracePt t="96010" x="1719263" y="4648200"/>
          <p14:tracePt t="96040" x="1733550" y="4633913"/>
          <p14:tracePt t="96083" x="1743075" y="4619625"/>
          <p14:tracePt t="96115" x="1747838" y="4619625"/>
          <p14:tracePt t="96247" x="1752600" y="4610100"/>
          <p14:tracePt t="96248" x="1752600" y="4605338"/>
          <p14:tracePt t="96496" x="1752600" y="4619625"/>
          <p14:tracePt t="96543" x="1747838" y="4629150"/>
          <p14:tracePt t="96693" x="1743075" y="4652963"/>
          <p14:tracePt t="96732" x="1738313" y="4667250"/>
          <p14:tracePt t="96804" x="1738313" y="4672013"/>
          <p14:tracePt t="96898" x="1738313" y="4643438"/>
          <p14:tracePt t="96915" x="1738313" y="4638675"/>
          <p14:tracePt t="96946" x="1738313" y="4633913"/>
          <p14:tracePt t="97076" x="1738313" y="4619625"/>
          <p14:tracePt t="97111" x="1738313" y="4605338"/>
          <p14:tracePt t="97115" x="1738313" y="4600575"/>
          <p14:tracePt t="97118" x="1738313" y="4595813"/>
          <p14:tracePt t="97133" x="1733550" y="4586288"/>
          <p14:tracePt t="97181" x="1733550" y="4581525"/>
          <p14:tracePt t="97388" x="1733550" y="4576763"/>
          <p14:tracePt t="99127" x="1733550" y="4581525"/>
          <p14:tracePt t="99179" x="1733550" y="4605338"/>
          <p14:tracePt t="99180" x="1733550" y="4610100"/>
          <p14:tracePt t="99224" x="1733550" y="4619625"/>
          <p14:tracePt t="99255" x="1733550" y="4657725"/>
          <p14:tracePt t="99290" x="1733550" y="4695825"/>
          <p14:tracePt t="99330" x="1733550" y="4714875"/>
          <p14:tracePt t="99369" x="1733550" y="4729163"/>
          <p14:tracePt t="99412" x="1733550" y="4733925"/>
          <p14:tracePt t="99522" x="1733550" y="4748213"/>
          <p14:tracePt t="99559" x="1738313" y="4767263"/>
          <p14:tracePt t="99599" x="1738313" y="4791075"/>
          <p14:tracePt t="99602" x="1738313" y="4795838"/>
          <p14:tracePt t="99619" x="1738313" y="4800600"/>
          <p14:tracePt t="99649" x="1743075" y="4805363"/>
          <p14:tracePt t="99740" x="1743075" y="4819650"/>
          <p14:tracePt t="99801" x="1743075" y="4833938"/>
          <p14:tracePt t="99879" x="1743075" y="4843463"/>
          <p14:tracePt t="99912" x="1743075" y="4852988"/>
          <p14:tracePt t="99964" x="1743075" y="4862513"/>
          <p14:tracePt t="100020" x="1743075" y="4867275"/>
          <p14:tracePt t="100288" x="1747838" y="4848225"/>
          <p14:tracePt t="100328" x="1747838" y="4838700"/>
          <p14:tracePt t="100370" x="1752600" y="4814888"/>
          <p14:tracePt t="100408" x="1752600" y="4805363"/>
          <p14:tracePt t="100478" x="1752600" y="4800600"/>
          <p14:tracePt t="100529" x="1752600" y="4795838"/>
          <p14:tracePt t="100550" x="1757363" y="4776788"/>
          <p14:tracePt t="100585" x="1757363" y="4743450"/>
          <p14:tracePt t="100619" x="1757363" y="4710113"/>
          <p14:tracePt t="100648" x="1757363" y="4657725"/>
          <p14:tracePt t="100651" x="1757363" y="4652963"/>
          <p14:tracePt t="100693" x="1757363" y="4643438"/>
          <p14:tracePt t="100852" x="1757363" y="4638675"/>
          <p14:tracePt t="100885" x="1757363" y="4633913"/>
          <p14:tracePt t="100920" x="1757363" y="4629150"/>
          <p14:tracePt t="101024" x="1757363" y="4652963"/>
          <p14:tracePt t="101026" x="1752600" y="4662488"/>
          <p14:tracePt t="101042" x="1747838" y="4672013"/>
          <p14:tracePt t="101082" x="1733550" y="4719638"/>
          <p14:tracePt t="101086" x="1733550" y="4724400"/>
          <p14:tracePt t="101102" x="1733550" y="4738688"/>
          <p14:tracePt t="101115" x="1728788" y="4738688"/>
          <p14:tracePt t="101149" x="1728788" y="4752975"/>
          <p14:tracePt t="101230" x="1728788" y="4757738"/>
          <p14:tracePt t="101273" x="1724025" y="4791075"/>
          <p14:tracePt t="101308" x="1724025" y="4805363"/>
          <p14:tracePt t="101331" x="1719263" y="4824413"/>
          <p14:tracePt t="101368" x="1719263" y="4833938"/>
          <p14:tracePt t="101731" x="1733550" y="4824413"/>
          <p14:tracePt t="101753" x="1776413" y="4772025"/>
          <p14:tracePt t="101772" x="1809750" y="4738688"/>
          <p14:tracePt t="101824" x="1890713" y="4643438"/>
          <p14:tracePt t="101873" x="1947863" y="4572000"/>
          <p14:tracePt t="101925" x="1985963" y="4519613"/>
          <p14:tracePt t="101959" x="2028825" y="4476750"/>
          <p14:tracePt t="101996" x="2047875" y="4448175"/>
          <p14:tracePt t="102023" x="2071688" y="4429125"/>
          <p14:tracePt t="102056" x="2085975" y="4410075"/>
          <p14:tracePt t="102101" x="2090738" y="4405313"/>
          <p14:tracePt t="102230" x="2071688" y="4486275"/>
          <p14:tracePt t="102234" x="2066925" y="4500563"/>
          <p14:tracePt t="102241" x="2062163" y="4514850"/>
          <p14:tracePt t="102276" x="2038350" y="4572000"/>
          <p14:tracePt t="102278" x="2033588" y="4586288"/>
          <p14:tracePt t="102285" x="2019300" y="4605338"/>
          <p14:tracePt t="102289" x="2009775" y="4619625"/>
          <p14:tracePt t="102321" x="1971675" y="4691063"/>
          <p14:tracePt t="102323" x="1962150" y="4710113"/>
          <p14:tracePt t="102338" x="1947863" y="4738688"/>
          <p14:tracePt t="102388" x="1905000" y="4814888"/>
          <p14:tracePt t="102425" x="1895475" y="4829175"/>
          <p14:tracePt t="102462" x="1895475" y="4833938"/>
          <p14:tracePt t="102586" x="1919288" y="4795838"/>
          <p14:tracePt t="102615" x="1947863" y="4776788"/>
          <p14:tracePt t="102655" x="2119313" y="4714875"/>
          <p14:tracePt t="102708" x="2205038" y="4705350"/>
          <p14:tracePt t="102732" x="2209800" y="4705350"/>
          <p14:tracePt t="102838" x="2209800" y="4733925"/>
          <p14:tracePt t="102859" x="2209800" y="4752975"/>
          <p14:tracePt t="102899" x="2190750" y="4814888"/>
          <p14:tracePt t="102949" x="2176463" y="4857750"/>
          <p14:tracePt t="102972" x="2171700" y="4857750"/>
          <p14:tracePt t="103055" x="2133600" y="4862513"/>
          <p14:tracePt t="103093" x="2066925" y="4872038"/>
          <p14:tracePt t="103115" x="2024063" y="4881563"/>
          <p14:tracePt t="103152" x="1943100" y="4891088"/>
          <p14:tracePt t="103197" x="1776413" y="4914900"/>
          <p14:tracePt t="103237" x="1719263" y="4924425"/>
          <p14:tracePt t="103269" x="1704975" y="4924425"/>
          <p14:tracePt t="103324" x="1671638" y="4924425"/>
          <p14:tracePt t="103371" x="1647825" y="4910138"/>
          <p14:tracePt t="103414" x="1609725" y="4900613"/>
          <p14:tracePt t="103418" x="1585913" y="4900613"/>
          <p14:tracePt t="103441" x="1557338" y="4895850"/>
          <p14:tracePt t="103483" x="1509713" y="4891088"/>
          <p14:tracePt t="103530" x="1476375" y="4891088"/>
          <p14:tracePt t="103619" x="1471613" y="4891088"/>
          <p14:tracePt t="103697" x="1462088" y="4891088"/>
          <p14:tracePt t="103780" x="1447800" y="4891088"/>
          <p14:tracePt t="103857" x="1438275" y="4891088"/>
          <p14:tracePt t="103904" x="1414463" y="4891088"/>
          <p14:tracePt t="103911" x="1404938" y="4891088"/>
          <p14:tracePt t="103964" x="1395413" y="4891088"/>
          <p14:tracePt t="103988" x="1381125" y="4891088"/>
          <p14:tracePt t="104019" x="1376363" y="4891088"/>
          <p14:tracePt t="104060" x="1366838" y="4891088"/>
          <p14:tracePt t="104105" x="1314450" y="4881563"/>
          <p14:tracePt t="104131" x="1300163" y="4881563"/>
          <p14:tracePt t="104158" x="1295400" y="4881563"/>
          <p14:tracePt t="104335" x="1295400" y="4876800"/>
          <p14:tracePt t="104585" x="1295400" y="4872038"/>
          <p14:tracePt t="105308" x="1219200" y="4652963"/>
          <p14:tracePt t="105349" x="1204913" y="4548188"/>
          <p14:tracePt t="105384" x="1204913" y="4457700"/>
          <p14:tracePt t="105427" x="1204913" y="4319588"/>
          <p14:tracePt t="105478" x="1204913" y="4162425"/>
          <p14:tracePt t="105512" x="1223963" y="4062413"/>
          <p14:tracePt t="105551" x="1247775" y="3948113"/>
          <p14:tracePt t="105586" x="1285875" y="3790950"/>
          <p14:tracePt t="105620" x="1319213" y="3686175"/>
          <p14:tracePt t="105655" x="1385888" y="3529013"/>
          <p14:tracePt t="105690" x="1419225" y="3467100"/>
          <p14:tracePt t="105720" x="1485900" y="3357563"/>
          <p14:tracePt t="105755" x="1538288" y="3271838"/>
          <p14:tracePt t="105786" x="1585913" y="3205163"/>
          <p14:tracePt t="105789" x="1604963" y="3181350"/>
          <p14:tracePt t="105802" x="1614488" y="3167063"/>
          <p14:tracePt t="105805" x="1628775" y="3148013"/>
          <p14:tracePt t="105849" x="1643063" y="3124200"/>
          <p14:tracePt t="105883" x="1657350" y="3109913"/>
          <p14:tracePt t="105915" x="1662113" y="3100388"/>
          <p14:tracePt t="105960" x="1666875" y="3090863"/>
          <p14:tracePt t="106028" x="1681163" y="3081338"/>
          <p14:tracePt t="106059" x="1704975" y="3052763"/>
          <p14:tracePt t="106088" x="1719263" y="3033713"/>
          <p14:tracePt t="106132" x="1738313" y="3009900"/>
          <p14:tracePt t="106168" x="1752600" y="2986088"/>
          <p14:tracePt t="106206" x="1762125" y="2967038"/>
          <p14:tracePt t="106239" x="1766888" y="2962275"/>
          <p14:tracePt t="106276" x="1771650" y="2962275"/>
          <p14:tracePt t="106307" x="1776413" y="2957513"/>
          <p14:tracePt t="106351" x="1819275" y="2881313"/>
          <p14:tracePt t="106385" x="1833563" y="2843213"/>
          <p14:tracePt t="106416" x="1843088" y="2824163"/>
          <p14:tracePt t="106447" x="1843088" y="2819400"/>
          <p14:tracePt t="107067" x="1852613" y="2819400"/>
          <p14:tracePt t="107131" x="1857375" y="2819400"/>
          <p14:tracePt t="107166" x="1866900" y="2819400"/>
          <p14:tracePt t="107170" x="1871663" y="2819400"/>
          <p14:tracePt t="107221" x="1881188" y="2819400"/>
          <p14:tracePt t="107303" x="1895475" y="2819400"/>
          <p14:tracePt t="107341" x="1914525" y="2819400"/>
          <p14:tracePt t="107380" x="1947863" y="2819400"/>
          <p14:tracePt t="107414" x="1957388" y="2819400"/>
          <p14:tracePt t="107449" x="1962150" y="2819400"/>
          <p14:tracePt t="107537" x="1976438" y="2819400"/>
          <p14:tracePt t="107573" x="1985963" y="2819400"/>
          <p14:tracePt t="107596" x="1990725" y="2819400"/>
          <p14:tracePt t="107613" x="1995488" y="2819400"/>
          <p14:tracePt t="107649" x="2038350" y="2819400"/>
          <p14:tracePt t="107687" x="2043113" y="2819400"/>
          <p14:tracePt t="108168" x="2033588" y="2819400"/>
          <p14:tracePt t="108202" x="2024063" y="2819400"/>
          <p14:tracePt t="108240" x="2009775" y="2819400"/>
          <p14:tracePt t="108245" x="2000250" y="2819400"/>
          <p14:tracePt t="108288" x="1981200" y="2819400"/>
          <p14:tracePt t="108326" x="1952625" y="2814638"/>
          <p14:tracePt t="108365" x="1909763" y="2814638"/>
          <p14:tracePt t="108404" x="1900238" y="2814638"/>
          <p14:tracePt t="108405" x="1895475" y="2814638"/>
          <p14:tracePt t="108459" x="1885950" y="2814638"/>
          <p14:tracePt t="108553" x="1905000" y="2814638"/>
          <p14:tracePt t="108600" x="2014538" y="2824163"/>
          <p14:tracePt t="108603" x="2047875" y="2833688"/>
          <p14:tracePt t="108608" x="2062163" y="2833688"/>
          <p14:tracePt t="108652" x="2143125" y="2852738"/>
          <p14:tracePt t="108717" x="2176463" y="2852738"/>
          <p14:tracePt t="108723" x="2181225" y="2852738"/>
          <p14:tracePt t="108762" x="2266950" y="2852738"/>
          <p14:tracePt t="108800" x="2333625" y="2852738"/>
          <p14:tracePt t="108897" x="2366963" y="2871788"/>
          <p14:tracePt t="108916" x="2371725" y="2881313"/>
          <p14:tracePt t="109106" x="2371725" y="2900363"/>
          <p14:tracePt t="109146" x="2376488" y="2919413"/>
          <p14:tracePt t="109150" x="2376488" y="2924175"/>
          <p14:tracePt t="109194" x="2376488" y="2933700"/>
          <p14:tracePt t="109229" x="2376488" y="2938463"/>
          <p14:tracePt t="111319" x="2376488" y="2933700"/>
          <p14:tracePt t="111353" x="2376488" y="2919413"/>
          <p14:tracePt t="111404" x="2371725" y="2905125"/>
          <p14:tracePt t="111451" x="2357438" y="2890838"/>
          <p14:tracePt t="111506" x="2333625" y="2862263"/>
          <p14:tracePt t="111538" x="2314575" y="2852738"/>
          <p14:tracePt t="111586" x="2281238" y="2833688"/>
          <p14:tracePt t="111620" x="2262188" y="2824163"/>
          <p14:tracePt t="111644" x="2219325" y="2800350"/>
          <p14:tracePt t="111695" x="2157413" y="2790825"/>
          <p14:tracePt t="111733" x="2119313" y="2781300"/>
          <p14:tracePt t="111784" x="2014538" y="2762250"/>
          <p14:tracePt t="111819" x="1952625" y="2762250"/>
          <p14:tracePt t="111853" x="1900238" y="2762250"/>
          <p14:tracePt t="111856" x="1885950" y="2762250"/>
          <p14:tracePt t="111896" x="1843088" y="2762250"/>
          <p14:tracePt t="111901" x="1833563" y="2762250"/>
          <p14:tracePt t="111918" x="1824038" y="2762250"/>
          <p14:tracePt t="111966" x="1781175" y="2752725"/>
          <p14:tracePt t="111989" x="1757363" y="2738438"/>
          <p14:tracePt t="112005" x="1733550" y="2733675"/>
          <p14:tracePt t="112007" x="1724025" y="2728913"/>
          <p14:tracePt t="112040" x="1695450" y="2719388"/>
          <p14:tracePt t="112075" x="1671638" y="2719388"/>
          <p14:tracePt t="112108" x="1624013" y="2719388"/>
          <p14:tracePt t="112146" x="1519238" y="2719388"/>
          <p14:tracePt t="112191" x="1443038" y="2719388"/>
          <p14:tracePt t="112231" x="1409700" y="2719388"/>
          <p14:tracePt t="112269" x="1395413" y="2719388"/>
          <p14:tracePt t="112308" x="1381125" y="2719388"/>
          <p14:tracePt t="112351" x="1333500" y="2719388"/>
          <p14:tracePt t="112378" x="1314450" y="2719388"/>
          <p14:tracePt t="112414" x="1262063" y="2728913"/>
          <p14:tracePt t="112463" x="1219200" y="2738438"/>
          <p14:tracePt t="112497" x="1176338" y="2747963"/>
          <p14:tracePt t="112542" x="1138238" y="2762250"/>
          <p14:tracePt t="112575" x="1100138" y="2776538"/>
          <p14:tracePt t="112615" x="1066800" y="2790825"/>
          <p14:tracePt t="112650" x="1038225" y="2805113"/>
          <p14:tracePt t="112651" x="1019175" y="2819400"/>
          <p14:tracePt t="112709" x="971550" y="2847975"/>
          <p14:tracePt t="112728" x="947738" y="2871788"/>
          <p14:tracePt t="112779" x="838200" y="2971800"/>
          <p14:tracePt t="112815" x="790575" y="3028950"/>
          <p14:tracePt t="112848" x="719138" y="3124200"/>
          <p14:tracePt t="112882" x="642938" y="3238500"/>
          <p14:tracePt t="112909" x="604838" y="3309938"/>
          <p14:tracePt t="112949" x="595313" y="3381375"/>
          <p14:tracePt t="113007" x="595313" y="3519488"/>
          <p14:tracePt t="113040" x="595313" y="3681413"/>
          <p14:tracePt t="113075" x="595313" y="3729038"/>
          <p14:tracePt t="113114" x="609600" y="3829050"/>
          <p14:tracePt t="113118" x="609600" y="3876675"/>
          <p14:tracePt t="113134" x="619125" y="3933825"/>
          <p14:tracePt t="113173" x="623888" y="4057650"/>
          <p14:tracePt t="113207" x="633413" y="4181475"/>
          <p14:tracePt t="113226" x="633413" y="4243388"/>
          <p14:tracePt t="113269" x="633413" y="4376738"/>
          <p14:tracePt t="113286" x="642938" y="4452938"/>
          <p14:tracePt t="113289" x="647700" y="4529138"/>
          <p14:tracePt t="113337" x="671513" y="4691063"/>
          <p14:tracePt t="113382" x="685800" y="4900613"/>
          <p14:tracePt t="113435" x="728663" y="5053013"/>
          <p14:tracePt t="113502" x="762000" y="5176838"/>
          <p14:tracePt t="113544" x="790575" y="5229225"/>
          <p14:tracePt t="113602" x="809625" y="5267325"/>
          <p14:tracePt t="113649" x="847725" y="5310188"/>
          <p14:tracePt t="113702" x="881063" y="5343525"/>
          <p14:tracePt t="113746" x="904875" y="5362575"/>
          <p14:tracePt t="113790" x="923925" y="5362575"/>
          <p14:tracePt t="113822" x="976313" y="5362575"/>
          <p14:tracePt t="113849" x="995363" y="5367338"/>
          <p14:tracePt t="113976" x="1028700" y="5367338"/>
          <p14:tracePt t="113980" x="1033463" y="5367338"/>
          <p14:tracePt t="114000" x="1038225" y="5367338"/>
          <p14:tracePt t="114003" x="1042988" y="5367338"/>
          <p14:tracePt t="114029" x="1076325" y="5372100"/>
          <p14:tracePt t="114051" x="1123950" y="5372100"/>
          <p14:tracePt t="114081" x="1185863" y="5376863"/>
          <p14:tracePt t="114119" x="1204913" y="5376863"/>
          <p14:tracePt t="114123" x="1214438" y="5376863"/>
          <p14:tracePt t="114131" x="1219200" y="5376863"/>
          <p14:tracePt t="114152" x="1243013" y="5376863"/>
          <p14:tracePt t="114196" x="1295400" y="5376863"/>
          <p14:tracePt t="114223" x="1309688" y="5376863"/>
          <p14:tracePt t="114231" x="1314450" y="5376863"/>
          <p14:tracePt t="114258" x="1333500" y="5367338"/>
          <p14:tracePt t="114265" x="1338263" y="5367338"/>
          <p14:tracePt t="114305" x="1352550" y="5362575"/>
          <p14:tracePt t="114350" x="1400175" y="5357813"/>
          <p14:tracePt t="114389" x="1428750" y="5357813"/>
          <p14:tracePt t="114493" x="1485900" y="5348288"/>
          <p14:tracePt t="114544" x="1485900" y="5343525"/>
          <p14:tracePt t="114606" x="1495425" y="5343525"/>
          <p14:tracePt t="114699" x="1519238" y="5343525"/>
          <p14:tracePt t="114725" x="1524000" y="5343525"/>
          <p14:tracePt t="114762" x="1543050" y="5334000"/>
          <p14:tracePt t="115308" x="1776413" y="5176838"/>
          <p14:tracePt t="115471" x="1785938" y="5176838"/>
          <p14:tracePt t="115504" x="1819275" y="5167313"/>
          <p14:tracePt t="115537" x="1852613" y="5143500"/>
          <p14:tracePt t="115572" x="1885950" y="5119688"/>
          <p14:tracePt t="115602" x="1900238" y="5110163"/>
          <p14:tracePt t="115644" x="1909763" y="5100638"/>
          <p14:tracePt t="115679" x="1943100" y="5091113"/>
          <p14:tracePt t="115715" x="1981200" y="5081588"/>
          <p14:tracePt t="115738" x="2009775" y="5076825"/>
          <p14:tracePt t="115757" x="2124075" y="5057775"/>
          <p14:tracePt t="115793" x="2247900" y="5048250"/>
          <p14:tracePt t="115832" x="2347913" y="5038725"/>
          <p14:tracePt t="115839" x="2362200" y="5038725"/>
          <p14:tracePt t="115858" x="2400300" y="5033963"/>
          <p14:tracePt t="115896" x="2562225" y="5029200"/>
          <p14:tracePt t="115914" x="2686050" y="5029200"/>
          <p14:tracePt t="115951" x="2852738" y="5029200"/>
          <p14:tracePt t="115991" x="2962275" y="5019675"/>
          <p14:tracePt t="116038" x="2986088" y="5019675"/>
          <p14:tracePt t="116230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46BC5C8-C770-46BD-8AE6-F21DB8B5658A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919169-5CBF-4193-8BA4-AF3F89905ACA}" type="slidenum">
              <a:rPr lang="en-US" altLang="zh-CN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意想不到的事！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066800"/>
            <a:ext cx="7848600" cy="4819781"/>
          </a:xfrm>
          <a:noFill/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% coin -d solution2e.c0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Coin 0.2.3 "Penny" (r1478, Thu Jan 20 16:14:15 EST 2011)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Type `#help' for help or `#quit' to exit.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--&gt; f(2,30);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1073741824 (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--&gt; f(2,31);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-2147483648 (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--&gt; f(2,32);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0 (</a:t>
            </a:r>
            <a:r>
              <a:rPr lang="en-US" altLang="zh-CN" sz="2400" b="1" dirty="0" err="1" smtClean="0">
                <a:solidFill>
                  <a:schemeClr val="tx2"/>
                </a:solidFill>
              </a:rPr>
              <a:t>int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chemeClr val="tx2"/>
                </a:solidFill>
              </a:rPr>
              <a:t>--&gt;</a:t>
            </a:r>
          </a:p>
        </p:txBody>
      </p:sp>
      <p:sp>
        <p:nvSpPr>
          <p:cNvPr id="1024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ct val="20000"/>
              </a:spcAft>
              <a:buFont typeface="Wingdings" panose="05000000000000000000" pitchFamily="2" charset="2"/>
              <a:buNone/>
            </a:pPr>
            <a:endParaRPr lang="zh-CN" altLang="en-US" sz="1800">
              <a:solidFill>
                <a:srgbClr val="000099"/>
              </a:solidFill>
            </a:endParaRP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927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612"/>
    </mc:Choice>
    <mc:Fallback>
      <p:transition spd="slow" advTm="150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997" x="3990975" y="3138488"/>
          <p14:tracePt t="11149" x="3776663" y="3190875"/>
          <p14:tracePt t="11150" x="3738563" y="3190875"/>
          <p14:tracePt t="11206" x="3424238" y="3190875"/>
          <p14:tracePt t="11270" x="2895600" y="3114675"/>
          <p14:tracePt t="11272" x="2867025" y="3114675"/>
          <p14:tracePt t="11332" x="2671763" y="3090863"/>
          <p14:tracePt t="11388" x="2390775" y="3028950"/>
          <p14:tracePt t="11396" x="2366963" y="3024188"/>
          <p14:tracePt t="11514" x="1947863" y="2786063"/>
          <p14:tracePt t="11639" x="1700213" y="2595563"/>
          <p14:tracePt t="11702" x="1595438" y="2471738"/>
          <p14:tracePt t="11848" x="1443038" y="2262188"/>
          <p14:tracePt t="11973" x="1300163" y="2009775"/>
          <p14:tracePt t="12094" x="1257300" y="1900238"/>
          <p14:tracePt t="12160" x="1223963" y="1819275"/>
          <p14:tracePt t="12217" x="1204913" y="1733550"/>
          <p14:tracePt t="12326" x="1195388" y="1643063"/>
          <p14:tracePt t="12443" x="1195388" y="1581150"/>
          <p14:tracePt t="12505" x="1214438" y="1485900"/>
          <p14:tracePt t="12560" x="1238250" y="1452563"/>
          <p14:tracePt t="12680" x="1243013" y="1452563"/>
          <p14:tracePt t="12738" x="1262063" y="1452563"/>
          <p14:tracePt t="12799" x="1290638" y="1452563"/>
          <p14:tracePt t="12862" x="1319213" y="1452563"/>
          <p14:tracePt t="12927" x="1347788" y="1452563"/>
          <p14:tracePt t="13003" x="1419225" y="1462088"/>
          <p14:tracePt t="13057" x="1471613" y="1471613"/>
          <p14:tracePt t="13177" x="1600200" y="1500188"/>
          <p14:tracePt t="13235" x="1633538" y="1500188"/>
          <p14:tracePt t="13301" x="1695450" y="1504950"/>
          <p14:tracePt t="13305" x="1704975" y="1504950"/>
          <p14:tracePt t="13364" x="1738313" y="1509713"/>
          <p14:tracePt t="13478" x="1814513" y="1509713"/>
          <p14:tracePt t="13591" x="1900238" y="1509713"/>
          <p14:tracePt t="13647" x="1928813" y="1509713"/>
          <p14:tracePt t="13707" x="1990725" y="1519238"/>
          <p14:tracePt t="13831" x="2062163" y="1528763"/>
          <p14:tracePt t="13893" x="2081213" y="1533525"/>
          <p14:tracePt t="14080" x="2100263" y="1533525"/>
          <p14:tracePt t="14143" x="2114550" y="1533525"/>
          <p14:tracePt t="14209" x="2119313" y="1538288"/>
          <p14:tracePt t="14327" x="2219325" y="1547813"/>
          <p14:tracePt t="14450" x="2262188" y="1547813"/>
          <p14:tracePt t="14558" x="2314575" y="1547813"/>
          <p14:tracePt t="14667" x="2371725" y="1547813"/>
          <p14:tracePt t="14668" x="2381250" y="1547813"/>
          <p14:tracePt t="14725" x="2419350" y="1547813"/>
          <p14:tracePt t="14837" x="2547938" y="1547813"/>
          <p14:tracePt t="14950" x="2676525" y="1562100"/>
          <p14:tracePt t="15081" x="2952750" y="1571625"/>
          <p14:tracePt t="15148" x="3086100" y="1585913"/>
          <p14:tracePt t="15214" x="3209925" y="1595438"/>
          <p14:tracePt t="15326" x="3529013" y="1604963"/>
          <p14:tracePt t="15327" x="3538538" y="1604963"/>
          <p14:tracePt t="15438" x="3700463" y="1604963"/>
          <p14:tracePt t="15541" x="3852863" y="1604963"/>
          <p14:tracePt t="15946" x="4200525" y="1562100"/>
          <p14:tracePt t="16042" x="4300538" y="1528763"/>
          <p14:tracePt t="16097" x="4371975" y="1504950"/>
          <p14:tracePt t="16150" x="4381500" y="1500188"/>
          <p14:tracePt t="16403" x="4381500" y="1481138"/>
          <p14:tracePt t="16506" x="4371975" y="1457325"/>
          <p14:tracePt t="16618" x="4348163" y="1423988"/>
          <p14:tracePt t="16674" x="4329113" y="1404938"/>
          <p14:tracePt t="16726" x="4310063" y="1381125"/>
          <p14:tracePt t="16831" x="4257675" y="1343025"/>
          <p14:tracePt t="16945" x="4152900" y="1300163"/>
          <p14:tracePt t="17050" x="4057650" y="1252538"/>
          <p14:tracePt t="17154" x="3929063" y="1219200"/>
          <p14:tracePt t="17209" x="3910013" y="1214438"/>
          <p14:tracePt t="17317" x="3719513" y="1171575"/>
          <p14:tracePt t="17444" x="3543300" y="1162050"/>
          <p14:tracePt t="17543" x="3495675" y="1152525"/>
          <p14:tracePt t="17647" x="3305175" y="1133475"/>
          <p14:tracePt t="17701" x="3181350" y="1133475"/>
          <p14:tracePt t="17806" x="2895600" y="1109663"/>
          <p14:tracePt t="17862" x="2781300" y="1100138"/>
          <p14:tracePt t="17961" x="2505075" y="1081088"/>
          <p14:tracePt t="18065" x="2252663" y="1057275"/>
          <p14:tracePt t="18168" x="2076450" y="1057275"/>
          <p14:tracePt t="18216" x="1990725" y="1066800"/>
          <p14:tracePt t="18317" x="1938338" y="1104900"/>
          <p14:tracePt t="18418" x="1938338" y="1157288"/>
          <p14:tracePt t="18543" x="2038350" y="1290638"/>
          <p14:tracePt t="18651" x="2138363" y="1352550"/>
          <p14:tracePt t="18708" x="2176463" y="1366838"/>
          <p14:tracePt t="18768" x="2243138" y="1395413"/>
          <p14:tracePt t="18894" x="2309813" y="1419225"/>
          <p14:tracePt t="19018" x="2395538" y="1443038"/>
          <p14:tracePt t="19145" x="2486025" y="1471613"/>
          <p14:tracePt t="19204" x="2571750" y="1481138"/>
          <p14:tracePt t="19271" x="2652713" y="1481138"/>
          <p14:tracePt t="19425" x="2890838" y="1466850"/>
          <p14:tracePt t="19565" x="3133725" y="1443038"/>
          <p14:tracePt t="19568" x="3143250" y="1443038"/>
          <p14:tracePt t="19716" x="3309938" y="1443038"/>
          <p14:tracePt t="19788" x="3371850" y="1443038"/>
          <p14:tracePt t="19915" x="3448050" y="1443038"/>
          <p14:tracePt t="19919" x="3452813" y="1443038"/>
          <p14:tracePt t="20052" x="3548063" y="1443038"/>
          <p14:tracePt t="20054" x="3557588" y="1443038"/>
          <p14:tracePt t="20127" x="3590925" y="1443038"/>
          <p14:tracePt t="20194" x="3657600" y="1443038"/>
          <p14:tracePt t="20324" x="3876675" y="1443038"/>
          <p14:tracePt t="20445" x="3948113" y="1443038"/>
          <p14:tracePt t="20574" x="4024313" y="1443038"/>
          <p14:tracePt t="20644" x="4081463" y="1443038"/>
          <p14:tracePt t="20648" x="4086225" y="1443038"/>
          <p14:tracePt t="20722" x="4110038" y="1443038"/>
          <p14:tracePt t="20950" x="4114800" y="1443038"/>
          <p14:tracePt t="21058" x="4129088" y="1443038"/>
          <p14:tracePt t="21215" x="4129088" y="1438275"/>
          <p14:tracePt t="21474" x="4129088" y="1428750"/>
          <p14:tracePt t="21638" x="4105275" y="1423988"/>
          <p14:tracePt t="21693" x="4095750" y="1423988"/>
          <p14:tracePt t="21804" x="4052888" y="1409700"/>
          <p14:tracePt t="21933" x="3971925" y="1381125"/>
          <p14:tracePt t="22003" x="3943350" y="1366838"/>
          <p14:tracePt t="22056" x="3900488" y="1357313"/>
          <p14:tracePt t="22167" x="3805238" y="1338263"/>
          <p14:tracePt t="22226" x="3752850" y="1338263"/>
          <p14:tracePt t="22284" x="3724275" y="1338263"/>
          <p14:tracePt t="22391" x="3657600" y="1338263"/>
          <p14:tracePt t="22503" x="3643313" y="1338263"/>
          <p14:tracePt t="22612" x="3619500" y="1338263"/>
          <p14:tracePt t="22665" x="3609975" y="1338263"/>
          <p14:tracePt t="22727" x="3586163" y="1343025"/>
          <p14:tracePt t="22841" x="3538538" y="1362075"/>
          <p14:tracePt t="22848" x="3533775" y="1362075"/>
          <p14:tracePt t="22956" x="3500438" y="1376363"/>
          <p14:tracePt t="23020" x="3490913" y="1381125"/>
          <p14:tracePt t="23144" x="3471863" y="1404938"/>
          <p14:tracePt t="23200" x="3467100" y="1419225"/>
          <p14:tracePt t="23307" x="3452813" y="1438275"/>
          <p14:tracePt t="23417" x="3433763" y="1452563"/>
          <p14:tracePt t="23472" x="3405188" y="1462088"/>
          <p14:tracePt t="23475" x="3395663" y="1466850"/>
          <p14:tracePt t="23529" x="3386138" y="1466850"/>
          <p14:tracePt t="23635" x="3352800" y="1476375"/>
          <p14:tracePt t="23800" x="3357563" y="1476375"/>
          <p14:tracePt t="23864" x="3429000" y="1481138"/>
          <p14:tracePt t="23921" x="3467100" y="1481138"/>
          <p14:tracePt t="23986" x="3490913" y="1485900"/>
          <p14:tracePt t="24099" x="3586163" y="1490663"/>
          <p14:tracePt t="24165" x="3729038" y="1504950"/>
          <p14:tracePt t="24232" x="3838575" y="1504950"/>
          <p14:tracePt t="24353" x="3924300" y="1500188"/>
          <p14:tracePt t="24476" x="3929063" y="1500188"/>
          <p14:tracePt t="24583" x="3881438" y="1485900"/>
          <p14:tracePt t="24697" x="3729038" y="1476375"/>
          <p14:tracePt t="24815" x="3543300" y="1471613"/>
          <p14:tracePt t="24925" x="3476625" y="1471613"/>
          <p14:tracePt t="24928" x="3471863" y="1471613"/>
          <p14:tracePt t="24980" x="3452813" y="1471613"/>
          <p14:tracePt t="25088" x="3429000" y="1471613"/>
          <p14:tracePt t="25912" x="3567113" y="1471613"/>
          <p14:tracePt t="26011" x="3700463" y="1471613"/>
          <p14:tracePt t="26066" x="3767138" y="1471613"/>
          <p14:tracePt t="26069" x="3771900" y="1471613"/>
          <p14:tracePt t="26121" x="3814763" y="1471613"/>
          <p14:tracePt t="26225" x="3871913" y="1471613"/>
          <p14:tracePt t="26283" x="3919538" y="1471613"/>
          <p14:tracePt t="26397" x="3967163" y="1457325"/>
          <p14:tracePt t="26398" x="3971925" y="1457325"/>
          <p14:tracePt t="26464" x="3986213" y="1447800"/>
          <p14:tracePt t="26571" x="3990975" y="1414463"/>
          <p14:tracePt t="26684" x="3829050" y="1333500"/>
          <p14:tracePt t="26744" x="3686175" y="1304925"/>
          <p14:tracePt t="26858" x="3471863" y="1271588"/>
          <p14:tracePt t="26967" x="3295650" y="1247775"/>
          <p14:tracePt t="27070" x="3133725" y="1243013"/>
          <p14:tracePt t="27129" x="3057525" y="1243013"/>
          <p14:tracePt t="27182" x="2971800" y="1233488"/>
          <p14:tracePt t="27240" x="2871788" y="1223963"/>
          <p14:tracePt t="27300" x="2828925" y="1223963"/>
          <p14:tracePt t="27353" x="2771775" y="1223963"/>
          <p14:tracePt t="27455" x="2728913" y="1223963"/>
          <p14:tracePt t="27459" x="2719388" y="1223963"/>
          <p14:tracePt t="27580" x="2609850" y="1228725"/>
          <p14:tracePt t="27583" x="2600325" y="1228725"/>
          <p14:tracePt t="27691" x="2519363" y="1238250"/>
          <p14:tracePt t="27801" x="2500313" y="1243013"/>
          <p14:tracePt t="27909" x="2481263" y="1257300"/>
          <p14:tracePt t="28008" x="2457450" y="1295400"/>
          <p14:tracePt t="28114" x="2286000" y="1438275"/>
          <p14:tracePt t="28217" x="2133600" y="1514475"/>
          <p14:tracePt t="28270" x="2047875" y="1533525"/>
          <p14:tracePt t="28370" x="1876425" y="1552575"/>
          <p14:tracePt t="28424" x="1824038" y="1557338"/>
          <p14:tracePt t="28474" x="1814513" y="1557338"/>
          <p14:tracePt t="28476" x="1781175" y="1557338"/>
          <p14:tracePt t="28573" x="1733550" y="1557338"/>
          <p14:tracePt t="28686" x="1619250" y="1552575"/>
          <p14:tracePt t="28794" x="1481138" y="1547813"/>
          <p14:tracePt t="28904" x="1395413" y="1547813"/>
          <p14:tracePt t="29004" x="1357313" y="1552575"/>
          <p14:tracePt t="29112" x="1304925" y="1552575"/>
          <p14:tracePt t="29163" x="1295400" y="1552575"/>
          <p14:tracePt t="29214" x="1257300" y="1552575"/>
          <p14:tracePt t="29661" x="1266825" y="1533525"/>
          <p14:tracePt t="29731" x="1276350" y="1524000"/>
          <p14:tracePt t="29872" x="1323975" y="1509713"/>
          <p14:tracePt t="29997" x="1371600" y="1500188"/>
          <p14:tracePt t="30180" x="1376363" y="1500188"/>
          <p14:tracePt t="30422" x="1381125" y="1500188"/>
          <p14:tracePt t="30597" x="1395413" y="1500188"/>
          <p14:tracePt t="30653" x="1409700" y="1500188"/>
          <p14:tracePt t="30808" x="1423988" y="1500188"/>
          <p14:tracePt t="30929" x="1557338" y="1504950"/>
          <p14:tracePt t="31002" x="1638300" y="1504950"/>
          <p14:tracePt t="31163" x="1747838" y="1504950"/>
          <p14:tracePt t="31220" x="1776413" y="1500188"/>
          <p14:tracePt t="31331" x="1819275" y="1495425"/>
          <p14:tracePt t="31496" x="1857375" y="1466850"/>
          <p14:tracePt t="31651" x="1871663" y="1457325"/>
          <p14:tracePt t="31709" x="1890713" y="1447800"/>
          <p14:tracePt t="32115" x="1947863" y="1447800"/>
          <p14:tracePt t="32170" x="1976438" y="1447800"/>
          <p14:tracePt t="32236" x="2024063" y="1447800"/>
          <p14:tracePt t="32347" x="2090738" y="1447800"/>
          <p14:tracePt t="32506" x="2095500" y="1447800"/>
          <p14:tracePt t="32611" x="2105025" y="1433513"/>
          <p14:tracePt t="32663" x="2109788" y="1414463"/>
          <p14:tracePt t="32725" x="2119313" y="1390650"/>
          <p14:tracePt t="32728" x="2119313" y="1385888"/>
          <p14:tracePt t="32785" x="2119313" y="1362075"/>
          <p14:tracePt t="32846" x="2119313" y="1352550"/>
          <p14:tracePt t="32956" x="2114550" y="1333500"/>
          <p14:tracePt t="33065" x="2100263" y="1323975"/>
          <p14:tracePt t="33190" x="2081213" y="1323975"/>
          <p14:tracePt t="33252" x="2076450" y="1323975"/>
          <p14:tracePt t="33303" x="2062163" y="1323975"/>
          <p14:tracePt t="33361" x="2043113" y="1323975"/>
          <p14:tracePt t="33462" x="2024063" y="1333500"/>
          <p14:tracePt t="33518" x="2019300" y="1338263"/>
          <p14:tracePt t="33570" x="2000250" y="1352550"/>
          <p14:tracePt t="33628" x="1981200" y="1371600"/>
          <p14:tracePt t="33677" x="1966913" y="1381125"/>
          <p14:tracePt t="33729" x="1962150" y="1390650"/>
          <p14:tracePt t="33785" x="1957388" y="1400175"/>
          <p14:tracePt t="33894" x="1947863" y="1423988"/>
          <p14:tracePt t="34002" x="1966913" y="1457325"/>
          <p14:tracePt t="34105" x="1971675" y="1462088"/>
          <p14:tracePt t="34160" x="1976438" y="1466850"/>
          <p14:tracePt t="34213" x="1981200" y="1466850"/>
          <p14:tracePt t="34342" x="2019300" y="1447800"/>
          <p14:tracePt t="34465" x="2047875" y="1414463"/>
          <p14:tracePt t="34583" x="2052638" y="1371600"/>
          <p14:tracePt t="34644" x="2052638" y="1357313"/>
          <p14:tracePt t="34699" x="2052638" y="1333500"/>
          <p14:tracePt t="34809" x="2033588" y="1271588"/>
          <p14:tracePt t="34925" x="2024063" y="1204913"/>
          <p14:tracePt t="35035" x="2019300" y="1195388"/>
          <p14:tracePt t="35357" x="2019300" y="1233488"/>
          <p14:tracePt t="35498" x="2057400" y="1376363"/>
          <p14:tracePt t="35903" x="2085975" y="1457325"/>
          <p14:tracePt t="36004" x="2085975" y="1500188"/>
          <p14:tracePt t="36114" x="2085975" y="1600200"/>
          <p14:tracePt t="36167" x="2085975" y="1614488"/>
          <p14:tracePt t="36225" x="2085975" y="1624013"/>
          <p14:tracePt t="36325" x="2085975" y="1633538"/>
          <p14:tracePt t="36948" x="2081213" y="1581150"/>
          <p14:tracePt t="37056" x="2071688" y="1557338"/>
          <p14:tracePt t="37164" x="2057400" y="1538288"/>
          <p14:tracePt t="37370" x="2000250" y="1566863"/>
          <p14:tracePt t="37475" x="1962150" y="1595438"/>
          <p14:tracePt t="37583" x="1843088" y="1662113"/>
          <p14:tracePt t="37700" x="1738313" y="1704975"/>
          <p14:tracePt t="37901" x="1719263" y="1724025"/>
          <p14:tracePt t="37957" x="1695450" y="1752600"/>
          <p14:tracePt t="38070" x="1624013" y="1843088"/>
          <p14:tracePt t="38128" x="1609725" y="1909763"/>
          <p14:tracePt t="38182" x="1609725" y="2009775"/>
          <p14:tracePt t="38241" x="1647825" y="2147888"/>
          <p14:tracePt t="38346" x="1747838" y="2314575"/>
          <p14:tracePt t="38449" x="1966913" y="2590800"/>
          <p14:tracePt t="38557" x="2109788" y="2700338"/>
          <p14:tracePt t="38612" x="2124075" y="2700338"/>
          <p14:tracePt t="38615" x="2133600" y="2700338"/>
          <p14:tracePt t="38669" x="2205038" y="2714625"/>
          <p14:tracePt t="38733" x="2252663" y="2714625"/>
          <p14:tracePt t="38855" x="2347913" y="2714625"/>
          <p14:tracePt t="38907" x="2357438" y="2714625"/>
          <p14:tracePt t="39013" x="2390775" y="2714625"/>
          <p14:tracePt t="39130" x="2466975" y="2700338"/>
          <p14:tracePt t="39190" x="2481263" y="2690813"/>
          <p14:tracePt t="39301" x="2509838" y="2676525"/>
          <p14:tracePt t="39426" x="2576513" y="2590800"/>
          <p14:tracePt t="39539" x="2605088" y="2381250"/>
          <p14:tracePt t="39659" x="2614613" y="2214563"/>
          <p14:tracePt t="39719" x="2609850" y="2043113"/>
          <p14:tracePt t="39852" x="2571750" y="1752600"/>
          <p14:tracePt t="39981" x="2505075" y="1624013"/>
          <p14:tracePt t="40101" x="2419350" y="1562100"/>
          <p14:tracePt t="40165" x="2352675" y="1538288"/>
          <p14:tracePt t="40234" x="2219325" y="1524000"/>
          <p14:tracePt t="40302" x="2166938" y="1514475"/>
          <p14:tracePt t="40443" x="2066925" y="1514475"/>
          <p14:tracePt t="40591" x="2047875" y="1519238"/>
          <p14:tracePt t="40649" x="2038350" y="1528763"/>
          <p14:tracePt t="40709" x="2033588" y="1538288"/>
          <p14:tracePt t="40770" x="2028825" y="1562100"/>
          <p14:tracePt t="40832" x="2028825" y="1585913"/>
          <p14:tracePt t="40954" x="2024063" y="1647825"/>
          <p14:tracePt t="41132" x="2024063" y="1652588"/>
          <p14:tracePt t="42239" x="2033588" y="1652588"/>
          <p14:tracePt t="42357" x="2100263" y="1733550"/>
          <p14:tracePt t="42489" x="2157413" y="1966913"/>
          <p14:tracePt t="42549" x="2171700" y="2038350"/>
          <p14:tracePt t="42663" x="2214563" y="2205038"/>
          <p14:tracePt t="42712" x="2228850" y="2295525"/>
          <p14:tracePt t="42767" x="2247900" y="2452688"/>
          <p14:tracePt t="42877" x="2224088" y="2776538"/>
          <p14:tracePt t="42981" x="2100263" y="3071813"/>
          <p14:tracePt t="43037" x="2043113" y="3162300"/>
          <p14:tracePt t="43149" x="1947863" y="3267075"/>
          <p14:tracePt t="43212" x="1809750" y="3371850"/>
          <p14:tracePt t="43276" x="1724025" y="3443288"/>
          <p14:tracePt t="43473" x="1657350" y="3438525"/>
          <p14:tracePt t="43575" x="1576388" y="3405188"/>
          <p14:tracePt t="43678" x="1524000" y="3386138"/>
          <p14:tracePt t="43730" x="1490663" y="3376613"/>
          <p14:tracePt t="43838" x="1452563" y="3367088"/>
          <p14:tracePt t="43940" x="1404938" y="3348038"/>
          <p14:tracePt t="44039" x="1376363" y="3338513"/>
          <p14:tracePt t="44148" x="1295400" y="3300413"/>
          <p14:tracePt t="44150" x="1290638" y="3300413"/>
          <p14:tracePt t="44201" x="1285875" y="3295650"/>
          <p14:tracePt t="44581" x="1285875" y="3281363"/>
          <p14:tracePt t="44685" x="1304925" y="3262313"/>
          <p14:tracePt t="44748" x="1328738" y="3262313"/>
          <p14:tracePt t="44852" x="1362075" y="3262313"/>
          <p14:tracePt t="44909" x="1366838" y="3257550"/>
          <p14:tracePt t="45009" x="1376363" y="3257550"/>
          <p14:tracePt t="45113" x="1385888" y="3252788"/>
          <p14:tracePt t="46113" x="1404938" y="3224213"/>
          <p14:tracePt t="46216" x="1423988" y="3200400"/>
          <p14:tracePt t="46322" x="1433513" y="3186113"/>
          <p14:tracePt t="47226" x="1476375" y="3190875"/>
          <p14:tracePt t="47278" x="1481138" y="3190875"/>
          <p14:tracePt t="47388" x="1547813" y="3214688"/>
          <p14:tracePt t="47496" x="1671638" y="3214688"/>
          <p14:tracePt t="47612" x="1747838" y="3209925"/>
          <p14:tracePt t="47615" x="1752600" y="3209925"/>
          <p14:tracePt t="47674" x="1790700" y="3209925"/>
          <p14:tracePt t="47677" x="1800225" y="3209925"/>
          <p14:tracePt t="47739" x="1843088" y="3214688"/>
          <p14:tracePt t="47856" x="1924050" y="3214688"/>
          <p14:tracePt t="47961" x="1952625" y="3214688"/>
          <p14:tracePt t="48066" x="1962150" y="3214688"/>
          <p14:tracePt t="50233" x="1957388" y="3252788"/>
          <p14:tracePt t="50367" x="1943100" y="3357563"/>
          <p14:tracePt t="50371" x="1938338" y="3367088"/>
          <p14:tracePt t="50441" x="1933575" y="3433763"/>
          <p14:tracePt t="50443" x="1933575" y="3448050"/>
          <p14:tracePt t="50507" x="1928813" y="3543300"/>
          <p14:tracePt t="50627" x="1914525" y="3671888"/>
          <p14:tracePt t="50693" x="1900238" y="3762375"/>
          <p14:tracePt t="50807" x="1900238" y="3781425"/>
          <p14:tracePt t="50926" x="1871663" y="3848100"/>
          <p14:tracePt t="51113" x="1828800" y="3905250"/>
          <p14:tracePt t="51174" x="1814513" y="3929063"/>
          <p14:tracePt t="51231" x="1809750" y="3938588"/>
          <p14:tracePt t="51559" x="1866900" y="3938588"/>
          <p14:tracePt t="51560" x="1871663" y="3938588"/>
          <p14:tracePt t="51681" x="1938338" y="3943350"/>
          <p14:tracePt t="52194" x="1914525" y="4167188"/>
          <p14:tracePt t="52198" x="1909763" y="4191000"/>
          <p14:tracePt t="52341" x="1781175" y="4538663"/>
          <p14:tracePt t="52464" x="1743075" y="4633913"/>
          <p14:tracePt t="52583" x="1690688" y="4762500"/>
          <p14:tracePt t="52691" x="1690688" y="4767263"/>
          <p14:tracePt t="53085" x="1995488" y="4714875"/>
          <p14:tracePt t="53192" x="2205038" y="4667250"/>
          <p14:tracePt t="53376" x="2228850" y="4657725"/>
          <p14:tracePt t="53569" x="2233613" y="4652963"/>
          <p14:tracePt t="54019" x="2262188" y="4633913"/>
          <p14:tracePt t="54400" x="2281238" y="4552950"/>
          <p14:tracePt t="54537" x="2286000" y="4329113"/>
          <p14:tracePt t="54650" x="2290763" y="4233863"/>
          <p14:tracePt t="54651" x="2295525" y="4210050"/>
          <p14:tracePt t="54710" x="2333625" y="4138613"/>
          <p14:tracePt t="54822" x="2519363" y="4029075"/>
          <p14:tracePt t="54824" x="2543175" y="4024313"/>
          <p14:tracePt t="54892" x="2862263" y="3986213"/>
          <p14:tracePt t="54899" x="2909888" y="3986213"/>
          <p14:tracePt t="54965" x="3305175" y="3986213"/>
          <p14:tracePt t="54966" x="3352800" y="3986213"/>
          <p14:tracePt t="55089" x="3548063" y="4005263"/>
          <p14:tracePt t="55149" x="3590925" y="4005263"/>
          <p14:tracePt t="55211" x="3648075" y="4005263"/>
          <p14:tracePt t="55332" x="4019550" y="3976688"/>
          <p14:tracePt t="55335" x="4029075" y="3976688"/>
          <p14:tracePt t="55393" x="4105275" y="3976688"/>
          <p14:tracePt t="55398" x="4114800" y="3976688"/>
          <p14:tracePt t="55519" x="4267200" y="3962400"/>
          <p14:tracePt t="55946" x="4319588" y="3952875"/>
          <p14:tracePt t="56052" x="0" y="0"/>
        </p14:tracePtLst>
        <p14:tracePtLst>
          <p14:tracePt t="64036" x="4105275" y="3481388"/>
          <p14:tracePt t="64097" x="4105275" y="3514725"/>
          <p14:tracePt t="64153" x="4100513" y="3543300"/>
          <p14:tracePt t="64217" x="4014788" y="3633788"/>
          <p14:tracePt t="64284" x="3752850" y="3757613"/>
          <p14:tracePt t="64347" x="3400425" y="3843338"/>
          <p14:tracePt t="64351" x="3367088" y="3852863"/>
          <p14:tracePt t="64423" x="2733675" y="3890963"/>
          <p14:tracePt t="64481" x="2452688" y="3905250"/>
          <p14:tracePt t="64556" x="2114550" y="3938588"/>
          <p14:tracePt t="64558" x="2062163" y="3948113"/>
          <p14:tracePt t="64666" x="1895475" y="3981450"/>
          <p14:tracePt t="64721" x="1876425" y="3981450"/>
          <p14:tracePt t="64821" x="1728788" y="4000500"/>
          <p14:tracePt t="64878" x="1628775" y="4014788"/>
          <p14:tracePt t="64881" x="1619250" y="4014788"/>
          <p14:tracePt t="64934" x="1476375" y="4033838"/>
          <p14:tracePt t="64942" x="1462088" y="4038600"/>
          <p14:tracePt t="65001" x="1385888" y="4057650"/>
          <p14:tracePt t="65064" x="1319213" y="4071938"/>
          <p14:tracePt t="65174" x="1166813" y="4124325"/>
          <p14:tracePt t="65231" x="1104900" y="4167188"/>
          <p14:tracePt t="65290" x="1014413" y="4224338"/>
          <p14:tracePt t="65396" x="890588" y="4276725"/>
          <p14:tracePt t="65495" x="862013" y="4281488"/>
          <p14:tracePt t="65554" x="833438" y="4281488"/>
          <p14:tracePt t="65962" x="909638" y="4314825"/>
          <p14:tracePt t="66070" x="1552575" y="4343400"/>
          <p14:tracePt t="66128" x="1785938" y="4357688"/>
          <p14:tracePt t="66184" x="1966913" y="4362450"/>
          <p14:tracePt t="66192" x="1995488" y="4362450"/>
          <p14:tracePt t="66244" x="2128838" y="4367213"/>
          <p14:tracePt t="66346" x="2424113" y="4371975"/>
          <p14:tracePt t="66457" x="2609850" y="4371975"/>
          <p14:tracePt t="66560" x="2743200" y="4371975"/>
          <p14:tracePt t="66560" x="2747963" y="4371975"/>
          <p14:tracePt t="66666" x="2752725" y="4371975"/>
          <p14:tracePt t="67229" x="2743200" y="4429125"/>
          <p14:tracePt t="67342" x="2676525" y="4529138"/>
          <p14:tracePt t="67457" x="2605088" y="4600575"/>
          <p14:tracePt t="67560" x="2481263" y="4710113"/>
          <p14:tracePt t="67666" x="2419350" y="4757738"/>
          <p14:tracePt t="67724" x="2309813" y="4772025"/>
          <p14:tracePt t="67789" x="2124075" y="4800600"/>
          <p14:tracePt t="67904" x="1757363" y="4886325"/>
          <p14:tracePt t="68012" x="1585913" y="4905375"/>
          <p14:tracePt t="68117" x="1447800" y="4905375"/>
          <p14:tracePt t="68169" x="1400175" y="4905375"/>
          <p14:tracePt t="69012" x="1481138" y="4905375"/>
          <p14:tracePt t="69013" x="1490663" y="4905375"/>
          <p14:tracePt t="69068" x="1585913" y="4905375"/>
          <p14:tracePt t="69183" x="1757363" y="4867275"/>
          <p14:tracePt t="69241" x="1843088" y="4838700"/>
          <p14:tracePt t="69316" x="1933575" y="4810125"/>
          <p14:tracePt t="69442" x="1957388" y="4800600"/>
          <p14:tracePt t="69568" x="1966913" y="4795838"/>
          <p14:tracePt t="69832" x="1843088" y="4933950"/>
          <p14:tracePt t="69908" x="1757363" y="5000625"/>
          <p14:tracePt t="69982" x="1643063" y="5029200"/>
          <p14:tracePt t="70138" x="1338263" y="5086350"/>
          <p14:tracePt t="70221" x="1214438" y="5091113"/>
          <p14:tracePt t="70358" x="1066800" y="5091113"/>
          <p14:tracePt t="70497" x="952500" y="5091113"/>
          <p14:tracePt t="70630" x="747713" y="5153025"/>
          <p14:tracePt t="70695" x="633413" y="5210175"/>
          <p14:tracePt t="70805" x="623888" y="5214938"/>
          <p14:tracePt t="70979" x="919163" y="5186363"/>
          <p14:tracePt t="71100" x="1200150" y="5191125"/>
          <p14:tracePt t="71166" x="1204913" y="5195888"/>
          <p14:tracePt t="71654" x="1209675" y="5195888"/>
          <p14:tracePt t="71711" x="1371600" y="5195888"/>
          <p14:tracePt t="71832" x="1819275" y="5195888"/>
          <p14:tracePt t="71834" x="1852613" y="5195888"/>
          <p14:tracePt t="71888" x="1924050" y="5195888"/>
          <p14:tracePt t="72008" x="2176463" y="5195888"/>
          <p14:tracePt t="72129" x="2419350" y="5143500"/>
          <p14:tracePt t="72194" x="2519363" y="5119688"/>
          <p14:tracePt t="72346" x="2676525" y="5081588"/>
          <p14:tracePt t="72352" x="2690813" y="5081588"/>
          <p14:tracePt t="72474" x="2867025" y="5048250"/>
          <p14:tracePt t="72585" x="3109913" y="5005388"/>
          <p14:tracePt t="72696" x="3424238" y="4886325"/>
          <p14:tracePt t="72813" x="3586163" y="4814888"/>
          <p14:tracePt t="72817" x="3590925" y="4810125"/>
          <p14:tracePt t="72873" x="3657600" y="4776788"/>
          <p14:tracePt t="72934" x="3733800" y="4743450"/>
          <p14:tracePt t="72936" x="3743325" y="4743450"/>
          <p14:tracePt t="72993" x="3824288" y="4691063"/>
          <p14:tracePt t="73114" x="4048125" y="4572000"/>
          <p14:tracePt t="73118" x="4057650" y="4557713"/>
          <p14:tracePt t="73173" x="4114800" y="4533900"/>
          <p14:tracePt t="73177" x="4119563" y="4529138"/>
          <p14:tracePt t="73237" x="4133850" y="4514850"/>
          <p14:tracePt t="73642" x="0" y="0"/>
        </p14:tracePtLst>
        <p14:tracePtLst>
          <p14:tracePt t="120475" x="3810000" y="4419600"/>
          <p14:tracePt t="120570" x="3738563" y="4438650"/>
          <p14:tracePt t="120749" x="2605088" y="4543425"/>
          <p14:tracePt t="120753" x="2547938" y="4543425"/>
          <p14:tracePt t="120761" x="2481263" y="4543425"/>
          <p14:tracePt t="120850" x="1838325" y="4543425"/>
          <p14:tracePt t="120962" x="1128713" y="4486275"/>
          <p14:tracePt t="121082" x="709613" y="4481513"/>
          <p14:tracePt t="121165" x="657225" y="4476750"/>
          <p14:tracePt t="121256" x="581025" y="4452938"/>
          <p14:tracePt t="121443" x="428625" y="4410075"/>
          <p14:tracePt t="121787" x="481013" y="4419600"/>
          <p14:tracePt t="121981" x="1171575" y="4433888"/>
          <p14:tracePt t="121989" x="1228725" y="4433888"/>
          <p14:tracePt t="121995" x="1295400" y="4433888"/>
          <p14:tracePt t="122077" x="1833563" y="4424363"/>
          <p14:tracePt t="122085" x="1871663" y="4424363"/>
          <p14:tracePt t="122092" x="1909763" y="4424363"/>
          <p14:tracePt t="122179" x="2185988" y="4414838"/>
          <p14:tracePt t="122256" x="2338388" y="4414838"/>
          <p14:tracePt t="122257" x="2362200" y="4414838"/>
          <p14:tracePt t="122347" x="2471738" y="4400550"/>
          <p14:tracePt t="122443" x="2457450" y="4400550"/>
          <p14:tracePt t="122447" x="2457450" y="4395788"/>
          <p14:tracePt t="122539" x="2286000" y="4357688"/>
          <p14:tracePt t="122747" x="1838325" y="4257675"/>
          <p14:tracePt t="122915" x="1728788" y="4205288"/>
          <p14:tracePt t="122917" x="1724025" y="4205288"/>
          <p14:tracePt t="122990" x="1704975" y="4186238"/>
          <p14:tracePt t="123146" x="1690688" y="4176713"/>
          <p14:tracePt t="123398" x="1824038" y="4176713"/>
          <p14:tracePt t="123600" x="1928813" y="4514850"/>
          <p14:tracePt t="123679" x="1895475" y="4643438"/>
          <p14:tracePt t="123789" x="1833563" y="4757738"/>
          <p14:tracePt t="123984" x="1733550" y="4895850"/>
          <p14:tracePt t="123991" x="1728788" y="4900613"/>
          <p14:tracePt t="124082" x="1719263" y="4919663"/>
          <p14:tracePt t="124149" x="1714500" y="4919663"/>
          <p14:tracePt t="124281" x="1695450" y="4938713"/>
          <p14:tracePt t="124282" x="1690688" y="4938713"/>
          <p14:tracePt t="124457" x="1528763" y="4991100"/>
          <p14:tracePt t="124462" x="1514475" y="4995863"/>
          <p14:tracePt t="124581" x="1319213" y="5086350"/>
          <p14:tracePt t="124584" x="1309688" y="5095875"/>
          <p14:tracePt t="124730" x="1176338" y="5133975"/>
          <p14:tracePt t="124738" x="1166813" y="5133975"/>
          <p14:tracePt t="124883" x="1081088" y="5105400"/>
          <p14:tracePt t="124957" x="1062038" y="5086350"/>
          <p14:tracePt t="125230" x="1062038" y="5076825"/>
          <p14:tracePt t="125431" x="1381125" y="4910138"/>
          <p14:tracePt t="126130" x="1433513" y="5176838"/>
          <p14:tracePt t="126201" x="1381125" y="5176838"/>
          <p14:tracePt t="126270" x="1328738" y="5167313"/>
          <p14:tracePt t="126346" x="1281113" y="5110163"/>
          <p14:tracePt t="126492" x="1214438" y="4943475"/>
          <p14:tracePt t="126633" x="1152525" y="4862513"/>
          <p14:tracePt t="126693" x="1109663" y="4843463"/>
          <p14:tracePt t="126824" x="962025" y="4648200"/>
          <p14:tracePt t="126895" x="957263" y="4629150"/>
          <p14:tracePt t="126963" x="938213" y="4576763"/>
          <p14:tracePt t="127034" x="909638" y="4529138"/>
          <p14:tracePt t="127164" x="885825" y="4438650"/>
          <p14:tracePt t="127343" x="828675" y="4505325"/>
          <p14:tracePt t="127410" x="800100" y="4538663"/>
          <p14:tracePt t="127472" x="742950" y="4595813"/>
          <p14:tracePt t="127540" x="681038" y="4672013"/>
          <p14:tracePt t="127692" x="604838" y="4795838"/>
          <p14:tracePt t="127857" x="576263" y="4886325"/>
          <p14:tracePt t="127926" x="576263" y="4910138"/>
          <p14:tracePt t="127931" x="576263" y="4919663"/>
          <p14:tracePt t="128069" x="600075" y="5029200"/>
          <p14:tracePt t="128073" x="614363" y="5062538"/>
          <p14:tracePt t="128142" x="652463" y="5133975"/>
          <p14:tracePt t="128214" x="728663" y="5176838"/>
          <p14:tracePt t="128366" x="1281113" y="5272088"/>
          <p14:tracePt t="128528" x="1695450" y="5195888"/>
          <p14:tracePt t="128614" x="1824038" y="5162550"/>
          <p14:tracePt t="128698" x="1876425" y="5153025"/>
          <p14:tracePt t="128700" x="1885950" y="5153025"/>
          <p14:tracePt t="128870" x="1966913" y="5129213"/>
          <p14:tracePt t="128952" x="2038350" y="5119688"/>
          <p14:tracePt t="129124" x="2300288" y="5100638"/>
          <p14:tracePt t="129194" x="2509838" y="5100638"/>
          <p14:tracePt t="129349" x="2676525" y="5100638"/>
          <p14:tracePt t="129569" x="2752725" y="5110163"/>
          <p14:tracePt t="129757" x="2757488" y="5110163"/>
          <p14:tracePt t="129917" x="2805113" y="5114925"/>
          <p14:tracePt t="130085" x="2928938" y="5124450"/>
          <p14:tracePt t="130161" x="2971800" y="5129213"/>
          <p14:tracePt t="130244" x="3019425" y="5162550"/>
          <p14:tracePt t="130534" x="3033713" y="5172075"/>
          <p14:tracePt t="130696" x="3048000" y="5172075"/>
          <p14:tracePt t="130858" x="3209925" y="5191125"/>
          <p14:tracePt t="130859" x="3219450" y="5191125"/>
          <p14:tracePt t="130941" x="3262313" y="5200650"/>
          <p14:tracePt t="131108" x="3286125" y="5200650"/>
          <p14:tracePt t="131565" x="3305175" y="5195888"/>
          <p14:tracePt t="131698" x="3328988" y="5186363"/>
          <p14:tracePt t="131840" x="3405188" y="5105400"/>
          <p14:tracePt t="131910" x="3419475" y="5091113"/>
          <p14:tracePt t="132160" x="3390900" y="5091113"/>
          <p14:tracePt t="132228" x="3257550" y="5095875"/>
          <p14:tracePt t="132300" x="3109913" y="5114925"/>
          <p14:tracePt t="132363" x="2986088" y="5124450"/>
          <p14:tracePt t="132507" x="2728913" y="5124450"/>
          <p14:tracePt t="132660" x="2557463" y="5110163"/>
          <p14:tracePt t="132726" x="2481263" y="5110163"/>
          <p14:tracePt t="132858" x="2276475" y="5119688"/>
          <p14:tracePt t="132926" x="2190750" y="5124450"/>
          <p14:tracePt t="133058" x="2085975" y="5124450"/>
          <p14:tracePt t="133181" x="2014538" y="5124450"/>
          <p14:tracePt t="134051" x="0" y="0"/>
        </p14:tracePtLst>
        <p14:tracePtLst>
          <p14:tracePt t="146062" x="2962275" y="4448175"/>
          <p14:tracePt t="146064" x="2947988" y="4448175"/>
          <p14:tracePt t="146073" x="2924175" y="4448175"/>
          <p14:tracePt t="146144" x="2724150" y="4448175"/>
          <p14:tracePt t="146226" x="2276475" y="4448175"/>
          <p14:tracePt t="146229" x="2224088" y="4448175"/>
          <p14:tracePt t="146302" x="1981200" y="4457700"/>
          <p14:tracePt t="146465" x="1309688" y="4462463"/>
          <p14:tracePt t="146467" x="1276350" y="4462463"/>
          <p14:tracePt t="146549" x="1023938" y="4476750"/>
          <p14:tracePt t="146721" x="485775" y="4481513"/>
          <p14:tracePt t="146724" x="457200" y="4481513"/>
          <p14:tracePt t="146872" x="214313" y="4533900"/>
          <p14:tracePt t="147013" x="47625" y="4772025"/>
          <p14:tracePt t="147096" x="28575" y="4895850"/>
          <p14:tracePt t="147181" x="28575" y="4976813"/>
          <p14:tracePt t="147260" x="80963" y="5076825"/>
          <p14:tracePt t="147409" x="533400" y="5272088"/>
          <p14:tracePt t="147540" x="1152525" y="5395913"/>
          <p14:tracePt t="147679" x="1524000" y="5357813"/>
          <p14:tracePt t="147683" x="1547813" y="5353050"/>
          <p14:tracePt t="147750" x="1728788" y="5314950"/>
          <p14:tracePt t="147819" x="1876425" y="5291138"/>
          <p14:tracePt t="147895" x="2057400" y="5229225"/>
          <p14:tracePt t="147963" x="2309813" y="5167313"/>
          <p14:tracePt t="148108" x="2767013" y="5076825"/>
          <p14:tracePt t="148314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0691F9B-A1AA-46CE-B2D4-18592B7344E5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849E1F-FE2B-4583-AAB8-FD0B652C5DD5}" type="slidenum">
              <a:rPr lang="en-US" altLang="zh-CN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8898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总结：约定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eaLnBrk="1" hangingPunct="1"/>
            <a:r>
              <a:rPr lang="zh-CN" altLang="en-US" sz="2400" b="1" dirty="0" smtClean="0"/>
              <a:t>用注释的形式来表达约定，我们用</a:t>
            </a:r>
            <a:r>
              <a:rPr lang="en-US" altLang="zh-CN" sz="2400" b="1" dirty="0" smtClean="0"/>
              <a:t>//@</a:t>
            </a:r>
            <a:r>
              <a:rPr lang="zh-CN" altLang="en-US" sz="2400" b="1" dirty="0" smtClean="0"/>
              <a:t>起头。如果用</a:t>
            </a:r>
            <a:r>
              <a:rPr lang="en-US" altLang="zh-CN" sz="2400" b="1" dirty="0" smtClean="0"/>
              <a:t>-d</a:t>
            </a:r>
            <a:r>
              <a:rPr lang="zh-CN" altLang="en-US" sz="2400" b="1" dirty="0" smtClean="0"/>
              <a:t>标志编译或者解释程序，当程序执行时检查这些注释。</a:t>
            </a:r>
          </a:p>
          <a:p>
            <a:pPr eaLnBrk="1" hangingPunct="1"/>
            <a:r>
              <a:rPr lang="en-US" altLang="zh-CN" sz="2400" b="1" dirty="0" smtClean="0"/>
              <a:t>@requires</a:t>
            </a:r>
            <a:r>
              <a:rPr lang="zh-CN" altLang="en-US" sz="2400" b="1" dirty="0" smtClean="0"/>
              <a:t>：函数的前提条件。它在函数体执行之前进行检查。</a:t>
            </a:r>
          </a:p>
          <a:p>
            <a:pPr eaLnBrk="1" hangingPunct="1"/>
            <a:r>
              <a:rPr lang="en-US" altLang="zh-CN" sz="2400" b="1" dirty="0" smtClean="0"/>
              <a:t>@ensures</a:t>
            </a:r>
            <a:r>
              <a:rPr lang="zh-CN" altLang="en-US" sz="2400" b="1" dirty="0" smtClean="0"/>
              <a:t>：函数的后置条件。它在函数执行之后检查。我们用 </a:t>
            </a:r>
            <a:r>
              <a:rPr lang="en-US" altLang="zh-CN" sz="2400" b="1" dirty="0" smtClean="0"/>
              <a:t>\result </a:t>
            </a:r>
            <a:r>
              <a:rPr lang="zh-CN" altLang="en-US" sz="2400" b="1" dirty="0" smtClean="0"/>
              <a:t>代表函数的返回值来强加一个条件在它上面。</a:t>
            </a:r>
          </a:p>
          <a:p>
            <a:pPr eaLnBrk="1" hangingPunct="1"/>
            <a:r>
              <a:rPr lang="en-US" altLang="zh-CN" sz="2400" b="1" dirty="0" smtClean="0"/>
              <a:t>@</a:t>
            </a:r>
            <a:r>
              <a:rPr lang="en-US" altLang="zh-CN" sz="2400" b="1" dirty="0" err="1" smtClean="0"/>
              <a:t>loop_invariant</a:t>
            </a:r>
            <a:r>
              <a:rPr lang="zh-CN" altLang="en-US" sz="2400" b="1" dirty="0" smtClean="0"/>
              <a:t>：循环不变量。每次对循环条件进行判断之前被检查。</a:t>
            </a:r>
          </a:p>
          <a:p>
            <a:pPr eaLnBrk="1" hangingPunct="1"/>
            <a:r>
              <a:rPr lang="en-US" altLang="zh-CN" sz="2400" b="1" dirty="0" smtClean="0"/>
              <a:t>@assert</a:t>
            </a:r>
            <a:r>
              <a:rPr lang="zh-CN" altLang="en-US" sz="2400" b="1" dirty="0" smtClean="0"/>
              <a:t>：</a:t>
            </a:r>
            <a:r>
              <a:rPr lang="zh-CN" altLang="en-US" sz="2400" b="1" dirty="0"/>
              <a:t> </a:t>
            </a:r>
            <a:r>
              <a:rPr lang="zh-CN" altLang="en-US" sz="2400" b="1" dirty="0" smtClean="0"/>
              <a:t> 断言。它像一个宣称一样，在程序执行过程中每次遇到它时，都要进行检查。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89"/>
    </mc:Choice>
    <mc:Fallback>
      <p:transition spd="slow" advTm="150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88" x="4186238" y="3424238"/>
          <p14:tracePt t="8697" x="4176713" y="3419475"/>
          <p14:tracePt t="8794" x="4076700" y="3357563"/>
          <p14:tracePt t="8823" x="4052888" y="3343275"/>
          <p14:tracePt t="8852" x="3990975" y="3295650"/>
          <p14:tracePt t="8910" x="3833813" y="3162300"/>
          <p14:tracePt t="8966" x="3686175" y="3062288"/>
          <p14:tracePt t="9027" x="3552825" y="2962275"/>
          <p14:tracePt t="9030" x="3533775" y="2947988"/>
          <p14:tracePt t="9058" x="3452813" y="2895600"/>
          <p14:tracePt t="9060" x="3400425" y="2867025"/>
          <p14:tracePt t="9091" x="3286125" y="2790825"/>
          <p14:tracePt t="9123" x="3119438" y="2695575"/>
          <p14:tracePt t="9184" x="2724150" y="2476500"/>
          <p14:tracePt t="9248" x="2433638" y="2324100"/>
          <p14:tracePt t="9310" x="2271713" y="2262188"/>
          <p14:tracePt t="9351" x="2190750" y="2224088"/>
          <p14:tracePt t="9418" x="2043113" y="2162175"/>
          <p14:tracePt t="9480" x="1890713" y="2090738"/>
          <p14:tracePt t="9535" x="1843088" y="2071688"/>
          <p14:tracePt t="9605" x="1685925" y="1976438"/>
          <p14:tracePt t="9607" x="1671638" y="1971675"/>
          <p14:tracePt t="9635" x="1633538" y="1947863"/>
          <p14:tracePt t="9638" x="1624013" y="1943100"/>
          <p14:tracePt t="9699" x="1533525" y="1881188"/>
          <p14:tracePt t="9764" x="1452563" y="1828800"/>
          <p14:tracePt t="9821" x="1423988" y="1814513"/>
          <p14:tracePt t="9825" x="1419225" y="1809750"/>
          <p14:tracePt t="9851" x="1395413" y="1804988"/>
          <p14:tracePt t="9910" x="1295400" y="1762125"/>
          <p14:tracePt t="9946" x="1247775" y="1738313"/>
          <p14:tracePt t="9971" x="1214438" y="1724025"/>
          <p14:tracePt t="10008" x="1162050" y="1695450"/>
          <p14:tracePt t="10064" x="1104900" y="1666875"/>
          <p14:tracePt t="10120" x="1095375" y="1666875"/>
          <p14:tracePt t="10179" x="1014413" y="1624013"/>
          <p14:tracePt t="10231" x="995363" y="1624013"/>
          <p14:tracePt t="10769" x="1019175" y="1619250"/>
          <p14:tracePt t="10838" x="1066800" y="1609725"/>
          <p14:tracePt t="10871" x="1095375" y="1600200"/>
          <p14:tracePt t="10935" x="1166813" y="1595438"/>
          <p14:tracePt t="10997" x="1219200" y="1595438"/>
          <p14:tracePt t="11059" x="1328738" y="1585913"/>
          <p14:tracePt t="11126" x="1504950" y="1571625"/>
          <p14:tracePt t="11194" x="1643063" y="1562100"/>
          <p14:tracePt t="11198" x="1662113" y="1562100"/>
          <p14:tracePt t="11262" x="1757363" y="1562100"/>
          <p14:tracePt t="11321" x="1881188" y="1562100"/>
          <p14:tracePt t="11355" x="1976438" y="1562100"/>
          <p14:tracePt t="11419" x="2214563" y="1562100"/>
          <p14:tracePt t="11423" x="2228850" y="1562100"/>
          <p14:tracePt t="11484" x="2357438" y="1552575"/>
          <p14:tracePt t="11557" x="2533650" y="1528763"/>
          <p14:tracePt t="11601" x="2595563" y="1528763"/>
          <p14:tracePt t="11637" x="2638425" y="1528763"/>
          <p14:tracePt t="11640" x="2643188" y="1528763"/>
          <p14:tracePt t="11683" x="2667000" y="1528763"/>
          <p14:tracePt t="11686" x="2671763" y="1528763"/>
          <p14:tracePt t="11762" x="2819400" y="1528763"/>
          <p14:tracePt t="11838" x="2938463" y="1528763"/>
          <p14:tracePt t="11843" x="2947988" y="1528763"/>
          <p14:tracePt t="11876" x="2986088" y="1528763"/>
          <p14:tracePt t="11939" x="3048000" y="1519238"/>
          <p14:tracePt t="11940" x="3057525" y="1519238"/>
          <p14:tracePt t="12001" x="3086100" y="1519238"/>
          <p14:tracePt t="12071" x="3157538" y="1519238"/>
          <p14:tracePt t="12167" x="3281363" y="1533525"/>
          <p14:tracePt t="12172" x="3295650" y="1533525"/>
          <p14:tracePt t="12212" x="3357563" y="1543050"/>
          <p14:tracePt t="12245" x="3390900" y="1547813"/>
          <p14:tracePt t="12246" x="3395663" y="1552575"/>
          <p14:tracePt t="12278" x="3400425" y="1552575"/>
          <p14:tracePt t="12342" x="3424238" y="1557338"/>
          <p14:tracePt t="12344" x="3429000" y="1557338"/>
          <p14:tracePt t="12377" x="3457575" y="1562100"/>
          <p14:tracePt t="12446" x="3471863" y="1566863"/>
          <p14:tracePt t="12574" x="3776663" y="1652588"/>
          <p14:tracePt t="12577" x="3790950" y="1657350"/>
          <p14:tracePt t="12609" x="3919538" y="1690688"/>
          <p14:tracePt t="12624" x="3967163" y="1695450"/>
          <p14:tracePt t="12700" x="4243388" y="1724025"/>
          <p14:tracePt t="12777" x="4743450" y="1728788"/>
          <p14:tracePt t="12779" x="4791075" y="1728788"/>
          <p14:tracePt t="12813" x="4948238" y="1724025"/>
          <p14:tracePt t="12890" x="5219700" y="1676400"/>
          <p14:tracePt t="12893" x="5248275" y="1676400"/>
          <p14:tracePt t="12923" x="5267325" y="1671638"/>
          <p14:tracePt t="13025" x="5314950" y="1671638"/>
          <p14:tracePt t="13027" x="5324475" y="1671638"/>
          <p14:tracePt t="13063" x="5343525" y="1671638"/>
          <p14:tracePt t="13136" x="5395913" y="1671638"/>
          <p14:tracePt t="13139" x="5405438" y="1671638"/>
          <p14:tracePt t="13210" x="5586413" y="1671638"/>
          <p14:tracePt t="13281" x="5624513" y="1666875"/>
          <p14:tracePt t="13354" x="5643563" y="1657350"/>
          <p14:tracePt t="13423" x="5657850" y="1657350"/>
          <p14:tracePt t="13578" x="5676900" y="1647825"/>
          <p14:tracePt t="13612" x="5705475" y="1638300"/>
          <p14:tracePt t="13652" x="5710238" y="1633538"/>
          <p14:tracePt t="13869" x="5710238" y="1628775"/>
          <p14:tracePt t="14061" x="5691188" y="1624013"/>
          <p14:tracePt t="14155" x="5676900" y="1624013"/>
          <p14:tracePt t="14218" x="5657850" y="1624013"/>
          <p14:tracePt t="14219" x="5648325" y="1624013"/>
          <p14:tracePt t="14252" x="5595938" y="1624013"/>
          <p14:tracePt t="14315" x="5567363" y="1624013"/>
          <p14:tracePt t="14561" x="5567363" y="1590675"/>
          <p14:tracePt t="14629" x="5567363" y="1581150"/>
          <p14:tracePt t="15173" x="5581650" y="1585913"/>
          <p14:tracePt t="15216" x="5605463" y="1585913"/>
          <p14:tracePt t="15260" x="5643563" y="1585913"/>
          <p14:tracePt t="15344" x="5724525" y="1595438"/>
          <p14:tracePt t="15378" x="5776913" y="1595438"/>
          <p14:tracePt t="15450" x="5819775" y="1600200"/>
          <p14:tracePt t="15527" x="5876925" y="1604963"/>
          <p14:tracePt t="15593" x="5948363" y="1609725"/>
          <p14:tracePt t="15628" x="5962650" y="1609725"/>
          <p14:tracePt t="15724" x="5981700" y="1609725"/>
          <p14:tracePt t="15798" x="6067425" y="1624013"/>
          <p14:tracePt t="15871" x="6096000" y="1624013"/>
          <p14:tracePt t="15878" x="6105525" y="1624013"/>
          <p14:tracePt t="15911" x="6119813" y="1628775"/>
          <p14:tracePt t="15994" x="6124575" y="1628775"/>
          <p14:tracePt t="24079" x="6224588" y="1619250"/>
          <p14:tracePt t="24137" x="6319838" y="1609725"/>
          <p14:tracePt t="24199" x="6457950" y="1609725"/>
          <p14:tracePt t="24204" x="6486525" y="1609725"/>
          <p14:tracePt t="24233" x="6634163" y="1614488"/>
          <p14:tracePt t="24296" x="6791325" y="1619250"/>
          <p14:tracePt t="24354" x="6972300" y="1619250"/>
          <p14:tracePt t="24418" x="7172325" y="1619250"/>
          <p14:tracePt t="24420" x="7200900" y="1619250"/>
          <p14:tracePt t="24448" x="7253288" y="1619250"/>
          <p14:tracePt t="24509" x="7339013" y="1619250"/>
          <p14:tracePt t="24576" x="7553325" y="1619250"/>
          <p14:tracePt t="24577" x="7567613" y="1619250"/>
          <p14:tracePt t="24609" x="7600950" y="1619250"/>
          <p14:tracePt t="24644" x="7605713" y="1619250"/>
          <p14:tracePt t="24740" x="7705725" y="1619250"/>
          <p14:tracePt t="24810" x="7767638" y="1619250"/>
          <p14:tracePt t="24965" x="7867650" y="1604963"/>
          <p14:tracePt t="24969" x="7872413" y="1600200"/>
          <p14:tracePt t="25000" x="7891463" y="1595438"/>
          <p14:tracePt t="25059" x="7896225" y="1595438"/>
          <p14:tracePt t="25630" x="7900988" y="1595438"/>
          <p14:tracePt t="25700" x="7924800" y="1595438"/>
          <p14:tracePt t="25798" x="7972425" y="1595438"/>
          <p14:tracePt t="25836" x="7977188" y="1595438"/>
          <p14:tracePt t="25874" x="8005763" y="1595438"/>
          <p14:tracePt t="25936" x="8091488" y="1595438"/>
          <p14:tracePt t="26059" x="8129588" y="1595438"/>
          <p14:tracePt t="26137" x="8167688" y="1595438"/>
          <p14:tracePt t="26203" x="8210550" y="1595438"/>
          <p14:tracePt t="26270" x="8315325" y="1604963"/>
          <p14:tracePt t="26329" x="8382000" y="1604963"/>
          <p14:tracePt t="26416" x="8401050" y="1604963"/>
          <p14:tracePt t="26871" x="8386763" y="1604963"/>
          <p14:tracePt t="26953" x="8372475" y="1604963"/>
          <p14:tracePt t="26993" x="8362950" y="1604963"/>
          <p14:tracePt t="27077" x="8320088" y="1604963"/>
          <p14:tracePt t="27119" x="8286750" y="1604963"/>
          <p14:tracePt t="27173" x="8243888" y="1595438"/>
          <p14:tracePt t="27261" x="8201025" y="1585913"/>
          <p14:tracePt t="27328" x="8129588" y="1571625"/>
          <p14:tracePt t="27371" x="8096250" y="1566863"/>
          <p14:tracePt t="27432" x="8091488" y="1566863"/>
          <p14:tracePt t="27500" x="8067675" y="1566863"/>
          <p14:tracePt t="27997" x="8072438" y="1566863"/>
          <p14:tracePt t="28117" x="8077200" y="1566863"/>
          <p14:tracePt t="28771" x="8067675" y="1566863"/>
          <p14:tracePt t="28855" x="8058150" y="1566863"/>
          <p14:tracePt t="28906" x="8053388" y="1566863"/>
          <p14:tracePt t="28963" x="8048625" y="1566863"/>
          <p14:tracePt t="29019" x="8043863" y="1571625"/>
          <p14:tracePt t="29071" x="8039100" y="1581150"/>
          <p14:tracePt t="29135" x="8029575" y="1590675"/>
          <p14:tracePt t="29216" x="8001000" y="1600200"/>
          <p14:tracePt t="29269" x="7953375" y="1619250"/>
          <p14:tracePt t="29329" x="7881938" y="1624013"/>
          <p14:tracePt t="29358" x="7729538" y="1624013"/>
          <p14:tracePt t="29425" x="7529513" y="1609725"/>
          <p14:tracePt t="29498" x="7329488" y="1585913"/>
          <p14:tracePt t="29558" x="7143750" y="1576388"/>
          <p14:tracePt t="29620" x="6896100" y="1566863"/>
          <p14:tracePt t="29682" x="6643688" y="1538288"/>
          <p14:tracePt t="29685" x="6610350" y="1533525"/>
          <p14:tracePt t="29713" x="6548438" y="1528763"/>
          <p14:tracePt t="29716" x="6529388" y="1528763"/>
          <p14:tracePt t="29746" x="6443663" y="1519238"/>
          <p14:tracePt t="29808" x="6262688" y="1509713"/>
          <p14:tracePt t="29876" x="6010275" y="1509713"/>
          <p14:tracePt t="29916" x="5886450" y="1509713"/>
          <p14:tracePt t="29919" x="5872163" y="1509713"/>
          <p14:tracePt t="29948" x="5753100" y="1509713"/>
          <p14:tracePt t="30013" x="5510213" y="1509713"/>
          <p14:tracePt t="30074" x="5257800" y="1509713"/>
          <p14:tracePt t="30134" x="5072063" y="1509713"/>
          <p14:tracePt t="30137" x="5038725" y="1509713"/>
          <p14:tracePt t="30194" x="4895850" y="1509713"/>
          <p14:tracePt t="30198" x="4876800" y="1509713"/>
          <p14:tracePt t="30228" x="4838700" y="1509713"/>
          <p14:tracePt t="30288" x="4710113" y="1509713"/>
          <p14:tracePt t="30321" x="4638675" y="1509713"/>
          <p14:tracePt t="30375" x="4514850" y="1509713"/>
          <p14:tracePt t="30431" x="4352925" y="1509713"/>
          <p14:tracePt t="30462" x="4291013" y="1509713"/>
          <p14:tracePt t="30494" x="4276725" y="1509713"/>
          <p14:tracePt t="30562" x="4038600" y="1519238"/>
          <p14:tracePt t="30563" x="4019550" y="1519238"/>
          <p14:tracePt t="30593" x="3924300" y="1519238"/>
          <p14:tracePt t="30639" x="3843338" y="1519238"/>
          <p14:tracePt t="30666" x="3829050" y="1519238"/>
          <p14:tracePt t="30719" x="3814763" y="1519238"/>
          <p14:tracePt t="30720" x="3810000" y="1519238"/>
          <p14:tracePt t="30748" x="3790950" y="1528763"/>
          <p14:tracePt t="30751" x="3786188" y="1528763"/>
          <p14:tracePt t="30781" x="3752850" y="1547813"/>
          <p14:tracePt t="30840" x="3714750" y="1581150"/>
          <p14:tracePt t="30869" x="3705225" y="1600200"/>
          <p14:tracePt t="30926" x="3695700" y="1643063"/>
          <p14:tracePt t="30983" x="3676650" y="1719263"/>
          <p14:tracePt t="31042" x="3676650" y="1785938"/>
          <p14:tracePt t="31097" x="3676650" y="1852613"/>
          <p14:tracePt t="31139" x="3681413" y="1900238"/>
          <p14:tracePt t="31141" x="3681413" y="1909763"/>
          <p14:tracePt t="31171" x="3690938" y="1947863"/>
          <p14:tracePt t="31223" x="3695700" y="2005013"/>
          <p14:tracePt t="31282" x="3714750" y="2090738"/>
          <p14:tracePt t="31342" x="3729038" y="2166938"/>
          <p14:tracePt t="31343" x="3738563" y="2195513"/>
          <p14:tracePt t="31372" x="3743325" y="2238375"/>
          <p14:tracePt t="31424" x="3757613" y="2338388"/>
          <p14:tracePt t="31480" x="3762375" y="2457450"/>
          <p14:tracePt t="31541" x="3767138" y="2557463"/>
          <p14:tracePt t="31597" x="3757613" y="2667000"/>
          <p14:tracePt t="31629" x="3714750" y="2776538"/>
          <p14:tracePt t="31695" x="3605213" y="3057525"/>
          <p14:tracePt t="31766" x="3376613" y="3400425"/>
          <p14:tracePt t="31841" x="3324225" y="3424238"/>
          <p14:tracePt t="31873" x="3309938" y="3424238"/>
          <p14:tracePt t="31940" x="3200400" y="3328988"/>
          <p14:tracePt t="31979" x="3157538" y="3276600"/>
          <p14:tracePt t="31984" x="3152775" y="3267075"/>
          <p14:tracePt t="32017" x="3124200" y="3224213"/>
          <p14:tracePt t="32059" x="3105150" y="3171825"/>
          <p14:tracePt t="32189" x="3086100" y="3014663"/>
          <p14:tracePt t="32192" x="3086100" y="3005138"/>
          <p14:tracePt t="32237" x="3086100" y="2957513"/>
          <p14:tracePt t="32311" x="3119438" y="2867025"/>
          <p14:tracePt t="32395" x="3162300" y="2771775"/>
          <p14:tracePt t="32480" x="3228975" y="2667000"/>
          <p14:tracePt t="32562" x="3309938" y="2562225"/>
          <p14:tracePt t="32628" x="3405188" y="2471738"/>
          <p14:tracePt t="32701" x="3505200" y="2390775"/>
          <p14:tracePt t="32765" x="3595688" y="2324100"/>
          <p14:tracePt t="32828" x="3714750" y="2257425"/>
          <p14:tracePt t="32860" x="3767138" y="2228850"/>
          <p14:tracePt t="32933" x="3910013" y="2162175"/>
          <p14:tracePt t="33002" x="4033838" y="2138363"/>
          <p14:tracePt t="33078" x="4238625" y="2119313"/>
          <p14:tracePt t="33151" x="4414838" y="2105025"/>
          <p14:tracePt t="33220" x="4500563" y="2105025"/>
          <p14:tracePt t="33284" x="4624388" y="2109788"/>
          <p14:tracePt t="33323" x="4672013" y="2109788"/>
          <p14:tracePt t="33355" x="4719638" y="2109788"/>
          <p14:tracePt t="33419" x="4724400" y="2109788"/>
          <p14:tracePt t="34402" x="4648200" y="2171700"/>
          <p14:tracePt t="34496" x="4514850" y="2209800"/>
          <p14:tracePt t="34600" x="4338638" y="2200275"/>
          <p14:tracePt t="34643" x="4162425" y="2185988"/>
          <p14:tracePt t="34716" x="3824288" y="2157413"/>
          <p14:tracePt t="34718" x="3786188" y="2157413"/>
          <p14:tracePt t="34765" x="3643313" y="2147888"/>
          <p14:tracePt t="34844" x="3352800" y="2095500"/>
          <p14:tracePt t="34846" x="3319463" y="2090738"/>
          <p14:tracePt t="34906" x="3176588" y="2047875"/>
          <p14:tracePt t="34985" x="3176588" y="2038350"/>
          <p14:tracePt t="35093" x="3781425" y="1985963"/>
          <p14:tracePt t="35135" x="4019550" y="2019300"/>
          <p14:tracePt t="35138" x="4057650" y="2024063"/>
          <p14:tracePt t="35198" x="4291013" y="2043113"/>
          <p14:tracePt t="35286" x="4638675" y="2043113"/>
          <p14:tracePt t="35374" x="4738688" y="2043113"/>
          <p14:tracePt t="35470" x="4976813" y="2081213"/>
          <p14:tracePt t="35556" x="5205413" y="2081213"/>
          <p14:tracePt t="35561" x="5243513" y="2076450"/>
          <p14:tracePt t="35594" x="5343525" y="2057400"/>
          <p14:tracePt t="35644" x="5438775" y="2028825"/>
          <p14:tracePt t="35681" x="5472113" y="2024063"/>
          <p14:tracePt t="35712" x="5486400" y="2024063"/>
          <p14:tracePt t="35790" x="5591175" y="2024063"/>
          <p14:tracePt t="35795" x="5605463" y="2024063"/>
          <p14:tracePt t="35800" x="5619750" y="2024063"/>
          <p14:tracePt t="35839" x="5676900" y="2024063"/>
          <p14:tracePt t="35844" x="5686425" y="2024063"/>
          <p14:tracePt t="35854" x="5691188" y="2024063"/>
          <p14:tracePt t="35860" x="5695950" y="2024063"/>
          <p14:tracePt t="35892" x="5710238" y="2024063"/>
          <p14:tracePt t="35968" x="5772150" y="2024063"/>
          <p14:tracePt t="35971" x="5781675" y="2024063"/>
          <p14:tracePt t="36004" x="5786438" y="2024063"/>
          <p14:tracePt t="36210" x="5810250" y="2024063"/>
          <p14:tracePt t="36215" x="5815013" y="2024063"/>
          <p14:tracePt t="36252" x="5829300" y="2024063"/>
          <p14:tracePt t="36294" x="5838825" y="2024063"/>
          <p14:tracePt t="36396" x="5895975" y="2024063"/>
          <p14:tracePt t="36482" x="5905500" y="2024063"/>
          <p14:tracePt t="36555" x="5962650" y="2024063"/>
          <p14:tracePt t="36558" x="5972175" y="2024063"/>
          <p14:tracePt t="36592" x="5991225" y="2024063"/>
          <p14:tracePt t="36812" x="6000750" y="2024063"/>
          <p14:tracePt t="37235" x="6124575" y="2009775"/>
          <p14:tracePt t="37279" x="6196013" y="2009775"/>
          <p14:tracePt t="37313" x="6257925" y="2014538"/>
          <p14:tracePt t="37314" x="6281738" y="2019300"/>
          <p14:tracePt t="37391" x="6424613" y="2028825"/>
          <p14:tracePt t="37437" x="6477000" y="2028825"/>
          <p14:tracePt t="37482" x="6538913" y="2028825"/>
          <p14:tracePt t="37565" x="6557963" y="2028825"/>
          <p14:tracePt t="37643" x="6586538" y="2028825"/>
          <p14:tracePt t="37647" x="6591300" y="2028825"/>
          <p14:tracePt t="37653" x="6596063" y="2028825"/>
          <p14:tracePt t="37689" x="6619875" y="2028825"/>
          <p14:tracePt t="37763" x="6634163" y="2028825"/>
          <p14:tracePt t="37768" x="6638925" y="2028825"/>
          <p14:tracePt t="37806" x="6653213" y="2028825"/>
          <p14:tracePt t="37811" x="6657975" y="2024063"/>
          <p14:tracePt t="37844" x="6662738" y="2024063"/>
          <p14:tracePt t="37845" x="6672263" y="2024063"/>
          <p14:tracePt t="37888" x="6700838" y="2019300"/>
          <p14:tracePt t="37979" x="6810375" y="1995488"/>
          <p14:tracePt t="38107" x="6881813" y="1995488"/>
          <p14:tracePt t="38110" x="6886575" y="1995488"/>
          <p14:tracePt t="38150" x="6958013" y="1995488"/>
          <p14:tracePt t="38223" x="7081838" y="1995488"/>
          <p14:tracePt t="38753" x="7400925" y="1957388"/>
          <p14:tracePt t="38829" x="7410450" y="1957388"/>
          <p14:tracePt t="38937" x="7424738" y="1957388"/>
          <p14:tracePt t="39368" x="7419975" y="1957388"/>
          <p14:tracePt t="39470" x="7405688" y="1957388"/>
          <p14:tracePt t="39545" x="7396163" y="1966913"/>
          <p14:tracePt t="39611" x="7358063" y="1976438"/>
          <p14:tracePt t="39652" x="7339013" y="1981200"/>
          <p14:tracePt t="39688" x="7319963" y="1985963"/>
          <p14:tracePt t="39760" x="7267575" y="1990725"/>
          <p14:tracePt t="39838" x="7210425" y="1990725"/>
          <p14:tracePt t="39873" x="7191375" y="1990725"/>
          <p14:tracePt t="39942" x="7048500" y="2005013"/>
          <p14:tracePt t="40012" x="6943725" y="2024063"/>
          <p14:tracePt t="40016" x="6934200" y="2024063"/>
          <p14:tracePt t="40052" x="6900863" y="2024063"/>
          <p14:tracePt t="40096" x="6796088" y="2052638"/>
          <p14:tracePt t="40143" x="6696075" y="2071688"/>
          <p14:tracePt t="40219" x="6677025" y="2076450"/>
          <p14:tracePt t="40285" x="6657975" y="2076450"/>
          <p14:tracePt t="40373" x="6591300" y="2076450"/>
          <p14:tracePt t="40374" x="6586538" y="2076450"/>
          <p14:tracePt t="40438" x="6481763" y="2081213"/>
          <p14:tracePt t="40477" x="6396038" y="2095500"/>
          <p14:tracePt t="40553" x="6234113" y="2119313"/>
          <p14:tracePt t="40557" x="6200775" y="2128838"/>
          <p14:tracePt t="40624" x="6024563" y="2162175"/>
          <p14:tracePt t="40692" x="5872163" y="2190750"/>
          <p14:tracePt t="40766" x="5824538" y="2200275"/>
          <p14:tracePt t="41498" x="0" y="0"/>
        </p14:tracePtLst>
        <p14:tracePtLst>
          <p14:tracePt t="63140" x="3462338" y="4981575"/>
          <p14:tracePt t="63356" x="3419475" y="5029200"/>
          <p14:tracePt t="63431" x="3209925" y="5076825"/>
          <p14:tracePt t="63511" x="2771775" y="5072063"/>
          <p14:tracePt t="63515" x="2724150" y="5067300"/>
          <p14:tracePt t="63548" x="2543175" y="5024438"/>
          <p14:tracePt t="63585" x="2514600" y="4995863"/>
          <p14:tracePt t="63589" x="2509838" y="4995863"/>
          <p14:tracePt t="63621" x="2500313" y="4948238"/>
          <p14:tracePt t="63636" x="2495550" y="4919663"/>
          <p14:tracePt t="63669" x="2471738" y="4824413"/>
          <p14:tracePt t="63670" x="2466975" y="4781550"/>
          <p14:tracePt t="63703" x="2419350" y="4629150"/>
          <p14:tracePt t="63771" x="2328863" y="4367213"/>
          <p14:tracePt t="63806" x="2314575" y="4305300"/>
          <p14:tracePt t="63810" x="2309813" y="4281488"/>
          <p14:tracePt t="63869" x="2281238" y="4195763"/>
          <p14:tracePt t="63937" x="2247900" y="4095750"/>
          <p14:tracePt t="64057" x="2219325" y="4067175"/>
          <p14:tracePt t="64121" x="2181225" y="4029075"/>
          <p14:tracePt t="64164" x="2157413" y="4014788"/>
          <p14:tracePt t="64232" x="2066925" y="3929063"/>
          <p14:tracePt t="64234" x="2057400" y="3914775"/>
          <p14:tracePt t="64269" x="2005013" y="3838575"/>
          <p14:tracePt t="64275" x="1995488" y="3824288"/>
          <p14:tracePt t="64281" x="1985963" y="3810000"/>
          <p14:tracePt t="64322" x="1971675" y="3786188"/>
          <p14:tracePt t="64408" x="1943100" y="3771900"/>
          <p14:tracePt t="64470" x="1905000" y="3743325"/>
          <p14:tracePt t="64510" x="1852613" y="3690938"/>
          <p14:tracePt t="64574" x="1828800" y="3671888"/>
          <p14:tracePt t="64633" x="1824038" y="3652838"/>
          <p14:tracePt t="64750" x="1824038" y="3638550"/>
          <p14:tracePt t="64751" x="1824038" y="3633788"/>
          <p14:tracePt t="64783" x="1828800" y="3624263"/>
          <p14:tracePt t="64847" x="1847850" y="3595688"/>
          <p14:tracePt t="64878" x="1885950" y="3552825"/>
          <p14:tracePt t="64949" x="1947863" y="3481388"/>
          <p14:tracePt t="65013" x="1976438" y="3457575"/>
          <p14:tracePt t="65098" x="1985963" y="3457575"/>
          <p14:tracePt t="65139" x="1990725" y="3457575"/>
          <p14:tracePt t="65223" x="1990725" y="3462338"/>
          <p14:tracePt t="65372" x="1990725" y="3467100"/>
          <p14:tracePt t="66610" x="1971675" y="3481388"/>
          <p14:tracePt t="66671" x="1938338" y="3500438"/>
          <p14:tracePt t="66712" x="1928813" y="3509963"/>
          <p14:tracePt t="66748" x="1909763" y="3524250"/>
          <p14:tracePt t="66823" x="1895475" y="3524250"/>
          <p14:tracePt t="66857" x="1890713" y="3529013"/>
          <p14:tracePt t="66918" x="1885950" y="3529013"/>
          <p14:tracePt t="67121" x="1885950" y="3533775"/>
          <p14:tracePt t="67184" x="1900238" y="3533775"/>
          <p14:tracePt t="67354" x="1909763" y="3533775"/>
          <p14:tracePt t="67527" x="1914525" y="3538538"/>
          <p14:tracePt t="67591" x="1928813" y="3538538"/>
          <p14:tracePt t="67625" x="1943100" y="3543300"/>
          <p14:tracePt t="67667" x="1962150" y="3543300"/>
          <p14:tracePt t="67746" x="2066925" y="3557588"/>
          <p14:tracePt t="67825" x="2124075" y="3576638"/>
          <p14:tracePt t="67828" x="2143125" y="3581400"/>
          <p14:tracePt t="67873" x="2171700" y="3586163"/>
          <p14:tracePt t="67940" x="2228850" y="3586163"/>
          <p14:tracePt t="67978" x="2262188" y="3586163"/>
          <p14:tracePt t="68013" x="2290763" y="3586163"/>
          <p14:tracePt t="68017" x="2300288" y="3586163"/>
          <p14:tracePt t="68056" x="2338388" y="3586163"/>
          <p14:tracePt t="68061" x="2343150" y="3586163"/>
          <p14:tracePt t="68094" x="2366963" y="3586163"/>
          <p14:tracePt t="68136" x="2405063" y="3586163"/>
          <p14:tracePt t="68143" x="2409825" y="3586163"/>
          <p14:tracePt t="68181" x="2443163" y="3586163"/>
          <p14:tracePt t="68216" x="2457450" y="3586163"/>
          <p14:tracePt t="68222" x="2471738" y="3586163"/>
          <p14:tracePt t="68717" x="2895600" y="3590925"/>
          <p14:tracePt t="68942" x="2871788" y="3590925"/>
          <p14:tracePt t="68944" x="2852738" y="3590925"/>
          <p14:tracePt t="69016" x="2800350" y="3590925"/>
          <p14:tracePt t="69072" x="2747963" y="3590925"/>
          <p14:tracePt t="69128" x="2690813" y="3590925"/>
          <p14:tracePt t="69186" x="2609850" y="3590925"/>
          <p14:tracePt t="69248" x="2505075" y="3590925"/>
          <p14:tracePt t="69251" x="2490788" y="3590925"/>
          <p14:tracePt t="69278" x="2447925" y="3590925"/>
          <p14:tracePt t="69337" x="2390775" y="3590925"/>
          <p14:tracePt t="69370" x="2381250" y="3590925"/>
          <p14:tracePt t="69430" x="2333625" y="3590925"/>
          <p14:tracePt t="69464" x="2262188" y="3586163"/>
          <p14:tracePt t="69495" x="2238375" y="3586163"/>
          <p14:tracePt t="69499" x="2233613" y="3586163"/>
          <p14:tracePt t="69529" x="2219325" y="3586163"/>
          <p14:tracePt t="69592" x="2143125" y="3586163"/>
          <p14:tracePt t="69623" x="2124075" y="3586163"/>
          <p14:tracePt t="69678" x="2114550" y="3586163"/>
          <p14:tracePt t="69831" x="2143125" y="3586163"/>
          <p14:tracePt t="69858" x="2205038" y="3576638"/>
          <p14:tracePt t="69915" x="2466975" y="3576638"/>
          <p14:tracePt t="69946" x="2600325" y="3576638"/>
          <p14:tracePt t="70010" x="2738438" y="3576638"/>
          <p14:tracePt t="70074" x="2805113" y="3576638"/>
          <p14:tracePt t="70076" x="2814638" y="3576638"/>
          <p14:tracePt t="70105" x="2824163" y="3576638"/>
          <p14:tracePt t="70140" x="2886075" y="3576638"/>
          <p14:tracePt t="70202" x="2943225" y="3576638"/>
          <p14:tracePt t="70595" x="2928938" y="3576638"/>
          <p14:tracePt t="70675" x="2924175" y="3576638"/>
          <p14:tracePt t="70702" x="2919413" y="3576638"/>
          <p14:tracePt t="70752" x="2914650" y="3576638"/>
          <p14:tracePt t="70946" x="2909888" y="3562350"/>
          <p14:tracePt t="71011" x="2909888" y="3538538"/>
          <p14:tracePt t="71014" x="2905125" y="3538538"/>
          <p14:tracePt t="71094" x="2900363" y="3533775"/>
          <p14:tracePt t="71127" x="2895600" y="3509963"/>
          <p14:tracePt t="71187" x="2881313" y="3462338"/>
          <p14:tracePt t="71255" x="2852738" y="3376613"/>
          <p14:tracePt t="71290" x="2843213" y="3367088"/>
          <p14:tracePt t="71361" x="2833688" y="3352800"/>
          <p14:tracePt t="71423" x="2805113" y="3333750"/>
          <p14:tracePt t="71488" x="2700338" y="3238500"/>
          <p14:tracePt t="71552" x="2619375" y="3171825"/>
          <p14:tracePt t="71555" x="2609850" y="3167063"/>
          <p14:tracePt t="71589" x="2586038" y="3157538"/>
          <p14:tracePt t="71591" x="2581275" y="3157538"/>
          <p14:tracePt t="71625" x="2543175" y="3152775"/>
          <p14:tracePt t="71690" x="2419350" y="3138488"/>
          <p14:tracePt t="71727" x="2376488" y="3128963"/>
          <p14:tracePt t="71762" x="2333625" y="3124200"/>
          <p14:tracePt t="71764" x="2324100" y="3124200"/>
          <p14:tracePt t="71831" x="2214563" y="3119438"/>
          <p14:tracePt t="71869" x="2181225" y="3119438"/>
          <p14:tracePt t="71906" x="2090738" y="3119438"/>
          <p14:tracePt t="71968" x="2014538" y="3119438"/>
          <p14:tracePt t="72042" x="1909763" y="3124200"/>
          <p14:tracePt t="72046" x="1905000" y="3124200"/>
          <p14:tracePt t="72165" x="1814513" y="3143250"/>
          <p14:tracePt t="72203" x="1781175" y="3171825"/>
          <p14:tracePt t="72208" x="1757363" y="3181350"/>
          <p14:tracePt t="72282" x="1714500" y="3233738"/>
          <p14:tracePt t="72342" x="1700213" y="3262313"/>
          <p14:tracePt t="72378" x="1695450" y="3276600"/>
          <p14:tracePt t="72454" x="1676400" y="3348038"/>
          <p14:tracePt t="72526" x="1671638" y="3390900"/>
          <p14:tracePt t="72530" x="1671638" y="3405188"/>
          <p14:tracePt t="72571" x="1671638" y="3443288"/>
          <p14:tracePt t="72638" x="1671638" y="3490913"/>
          <p14:tracePt t="72705" x="1681163" y="3505200"/>
          <p14:tracePt t="72768" x="1690688" y="3524250"/>
          <p14:tracePt t="72804" x="1700213" y="3533775"/>
          <p14:tracePt t="72870" x="1795463" y="3576638"/>
          <p14:tracePt t="72905" x="1843088" y="3595688"/>
          <p14:tracePt t="72977" x="1976438" y="3624263"/>
          <p14:tracePt t="72981" x="1985963" y="3624263"/>
          <p14:tracePt t="73048" x="2090738" y="3629025"/>
          <p14:tracePt t="73127" x="2252663" y="3629025"/>
          <p14:tracePt t="73128" x="2257425" y="3629025"/>
          <p14:tracePt t="73202" x="2376488" y="3629025"/>
          <p14:tracePt t="73204" x="2386013" y="3629025"/>
          <p14:tracePt t="73243" x="2433638" y="3624263"/>
          <p14:tracePt t="73284" x="2495550" y="3624263"/>
          <p14:tracePt t="73286" x="2509838" y="3624263"/>
          <p14:tracePt t="73294" x="2533650" y="3624263"/>
          <p14:tracePt t="73331" x="2576513" y="3624263"/>
          <p14:tracePt t="73372" x="2624138" y="3624263"/>
          <p14:tracePt t="73462" x="2728913" y="3609975"/>
          <p14:tracePt t="73541" x="2805113" y="3590925"/>
          <p14:tracePt t="73612" x="2871788" y="3562350"/>
          <p14:tracePt t="73651" x="2905125" y="3548063"/>
          <p14:tracePt t="73720" x="2928938" y="3524250"/>
          <p14:tracePt t="73786" x="2952750" y="3495675"/>
          <p14:tracePt t="73857" x="2967038" y="3457575"/>
          <p14:tracePt t="73925" x="2967038" y="3448050"/>
          <p14:tracePt t="73997" x="2967038" y="3429000"/>
          <p14:tracePt t="74061" x="2957513" y="3419475"/>
          <p14:tracePt t="74128" x="2933700" y="3386138"/>
          <p14:tracePt t="74167" x="2905125" y="3357563"/>
          <p14:tracePt t="74233" x="2862263" y="3319463"/>
          <p14:tracePt t="74296" x="2805113" y="3276600"/>
          <p14:tracePt t="74370" x="2771775" y="3252788"/>
          <p14:tracePt t="74374" x="2762250" y="3248025"/>
          <p14:tracePt t="74404" x="2724150" y="3233738"/>
          <p14:tracePt t="74471" x="2638425" y="3209925"/>
          <p14:tracePt t="74534" x="2547938" y="3195638"/>
          <p14:tracePt t="74595" x="2490788" y="3195638"/>
          <p14:tracePt t="74638" x="2400300" y="3195638"/>
          <p14:tracePt t="74676" x="2314575" y="3195638"/>
          <p14:tracePt t="74748" x="2171700" y="3195638"/>
          <p14:tracePt t="74750" x="2166938" y="3195638"/>
          <p14:tracePt t="74784" x="2124075" y="3195638"/>
          <p14:tracePt t="74857" x="2024063" y="3219450"/>
          <p14:tracePt t="74931" x="1966913" y="3248025"/>
          <p14:tracePt t="75005" x="1914525" y="3290888"/>
          <p14:tracePt t="75080" x="1890713" y="3314700"/>
          <p14:tracePt t="75136" x="1876425" y="3328988"/>
          <p14:tracePt t="75198" x="1862138" y="3357563"/>
          <p14:tracePt t="75263" x="1843088" y="3390900"/>
          <p14:tracePt t="75325" x="1838325" y="3409950"/>
          <p14:tracePt t="75357" x="1833563" y="3429000"/>
          <p14:tracePt t="75419" x="1833563" y="3457575"/>
          <p14:tracePt t="75484" x="1833563" y="3467100"/>
          <p14:tracePt t="75546" x="1876425" y="3509963"/>
          <p14:tracePt t="75587" x="1919288" y="3552825"/>
          <p14:tracePt t="75622" x="1990725" y="3595688"/>
          <p14:tracePt t="75681" x="2095500" y="3619500"/>
          <p14:tracePt t="75748" x="2338388" y="3629025"/>
          <p14:tracePt t="75753" x="2347913" y="3629025"/>
          <p14:tracePt t="75784" x="2386013" y="3629025"/>
          <p14:tracePt t="75848" x="2495550" y="3633788"/>
          <p14:tracePt t="75882" x="2538413" y="3633788"/>
          <p14:tracePt t="75955" x="2667000" y="3633788"/>
          <p14:tracePt t="75959" x="2681288" y="3629025"/>
          <p14:tracePt t="75996" x="2738438" y="3614738"/>
          <p14:tracePt t="76090" x="2814638" y="3586163"/>
          <p14:tracePt t="76094" x="2819400" y="3586163"/>
          <p14:tracePt t="76138" x="2838450" y="3576638"/>
          <p14:tracePt t="76215" x="2857500" y="3576638"/>
          <p14:tracePt t="76639" x="2862263" y="3571875"/>
          <p14:tracePt t="76733" x="2867025" y="3571875"/>
          <p14:tracePt t="76849" x="2876550" y="3562350"/>
          <p14:tracePt t="76912" x="2895600" y="3543300"/>
          <p14:tracePt t="76970" x="2919413" y="3509963"/>
          <p14:tracePt t="77035" x="2924175" y="3500438"/>
          <p14:tracePt t="77190" x="2924175" y="3490913"/>
          <p14:tracePt t="77228" x="2924175" y="3486150"/>
          <p14:tracePt t="77312" x="2924175" y="3476625"/>
          <p14:tracePt t="77385" x="2924175" y="3467100"/>
          <p14:tracePt t="77483" x="2924175" y="3457575"/>
          <p14:tracePt t="77573" x="2924175" y="3448050"/>
          <p14:tracePt t="77634" x="2919413" y="3443288"/>
          <p14:tracePt t="77666" x="2909888" y="3433763"/>
          <p14:tracePt t="77731" x="2900363" y="3429000"/>
          <p14:tracePt t="77795" x="2895600" y="3419475"/>
          <p14:tracePt t="77856" x="2881313" y="3405188"/>
          <p14:tracePt t="77917" x="2876550" y="3400425"/>
          <p14:tracePt t="77980" x="2847975" y="3381375"/>
          <p14:tracePt t="78042" x="2814638" y="3357563"/>
          <p14:tracePt t="78104" x="2757488" y="3319463"/>
          <p14:tracePt t="78142" x="2728913" y="3305175"/>
          <p14:tracePt t="78205" x="2671763" y="3290888"/>
          <p14:tracePt t="78206" x="2662238" y="3286125"/>
          <p14:tracePt t="78774" x="2062163" y="3209925"/>
          <p14:tracePt t="78838" x="2005013" y="3209925"/>
          <p14:tracePt t="78843" x="1995488" y="3205163"/>
          <p14:tracePt t="78871" x="1990725" y="3205163"/>
          <p14:tracePt t="78934" x="1933575" y="3205163"/>
          <p14:tracePt t="78962" x="1919288" y="3205163"/>
          <p14:tracePt t="79030" x="1838325" y="3209925"/>
          <p14:tracePt t="79089" x="1785938" y="3238500"/>
          <p14:tracePt t="79091" x="1771650" y="3248025"/>
          <p14:tracePt t="79119" x="1762125" y="3262313"/>
          <p14:tracePt t="79181" x="1743075" y="3314700"/>
          <p14:tracePt t="79247" x="1762125" y="3376613"/>
          <p14:tracePt t="79311" x="2000250" y="3524250"/>
          <p14:tracePt t="79374" x="2409825" y="3633788"/>
          <p14:tracePt t="79376" x="2457450" y="3638550"/>
          <p14:tracePt t="79408" x="2595563" y="3652838"/>
          <p14:tracePt t="79477" x="2809875" y="3671888"/>
          <p14:tracePt t="79550" x="2947988" y="3676650"/>
          <p14:tracePt t="79588" x="3009900" y="3676650"/>
          <p14:tracePt t="79624" x="3052763" y="3676650"/>
          <p14:tracePt t="79692" x="3067050" y="3676650"/>
          <p14:tracePt t="80042" x="3048000" y="3667125"/>
          <p14:tracePt t="80134" x="3038475" y="3657600"/>
          <p14:tracePt t="80229" x="3033713" y="3643313"/>
          <p14:tracePt t="80294" x="3033713" y="3629025"/>
          <p14:tracePt t="80353" x="3071813" y="3600450"/>
          <p14:tracePt t="80415" x="3076575" y="3590925"/>
          <p14:tracePt t="80612" x="3076575" y="3581400"/>
          <p14:tracePt t="80645" x="3057525" y="3567113"/>
          <p14:tracePt t="80712" x="3019425" y="3562350"/>
          <p14:tracePt t="80785" x="2971800" y="3557588"/>
          <p14:tracePt t="80853" x="2914650" y="3552825"/>
          <p14:tracePt t="80932" x="2909888" y="3548063"/>
          <p14:tracePt t="80994" x="2905125" y="3548063"/>
          <p14:tracePt t="81222" x="2952750" y="3543300"/>
          <p14:tracePt t="81294" x="2981325" y="3538538"/>
          <p14:tracePt t="81296" x="2986088" y="3538538"/>
          <p14:tracePt t="81533" x="2957513" y="3533775"/>
          <p14:tracePt t="81597" x="2919413" y="3533775"/>
          <p14:tracePt t="81628" x="2914650" y="3533775"/>
          <p14:tracePt t="81690" x="2905125" y="3533775"/>
          <p14:tracePt t="81926" x="2924175" y="3533775"/>
          <p14:tracePt t="82000" x="2928938" y="3533775"/>
          <p14:tracePt t="82156" x="2919413" y="3533775"/>
          <p14:tracePt t="82237" x="2886075" y="3533775"/>
          <p14:tracePt t="82310" x="2814638" y="3533775"/>
          <p14:tracePt t="82378" x="2809875" y="3533775"/>
          <p14:tracePt t="82493" x="2781300" y="3533775"/>
          <p14:tracePt t="82497" x="2767013" y="3533775"/>
          <p14:tracePt t="82530" x="2686050" y="3533775"/>
          <p14:tracePt t="82571" x="2624138" y="3533775"/>
          <p14:tracePt t="82578" x="2619375" y="3533775"/>
          <p14:tracePt t="82617" x="2571750" y="3533775"/>
          <p14:tracePt t="82623" x="2552700" y="3533775"/>
          <p14:tracePt t="82688" x="2519363" y="3533775"/>
          <p14:tracePt t="82760" x="2466975" y="3533775"/>
          <p14:tracePt t="82766" x="2462213" y="3533775"/>
          <p14:tracePt t="82797" x="2457450" y="3533775"/>
          <p14:tracePt t="82874" x="2405063" y="3538538"/>
          <p14:tracePt t="82940" x="2400300" y="3538538"/>
          <p14:tracePt t="83104" x="2671763" y="3552825"/>
          <p14:tracePt t="83150" x="2905125" y="3567113"/>
          <p14:tracePt t="83189" x="2971800" y="3567113"/>
          <p14:tracePt t="83263" x="3024188" y="3567113"/>
          <p14:tracePt t="83304" x="3048000" y="3567113"/>
          <p14:tracePt t="83378" x="3090863" y="3567113"/>
          <p14:tracePt t="83431" x="3124200" y="3567113"/>
          <p14:tracePt t="83436" x="3133725" y="3567113"/>
          <p14:tracePt t="83502" x="3148013" y="3567113"/>
          <p14:tracePt t="83540" x="3176588" y="3567113"/>
          <p14:tracePt t="83577" x="3205163" y="3567113"/>
          <p14:tracePt t="83624" x="3252788" y="3567113"/>
          <p14:tracePt t="83705" x="3352800" y="3567113"/>
          <p14:tracePt t="83778" x="3409950" y="3567113"/>
          <p14:tracePt t="83846" x="3490913" y="3567113"/>
          <p14:tracePt t="83879" x="3524250" y="3567113"/>
          <p14:tracePt t="83942" x="3581400" y="3567113"/>
          <p14:tracePt t="84010" x="3700463" y="3567113"/>
          <p14:tracePt t="84073" x="3848100" y="3552825"/>
          <p14:tracePt t="84136" x="4029075" y="3543300"/>
          <p14:tracePt t="84198" x="4157663" y="3538538"/>
          <p14:tracePt t="84262" x="4424363" y="3538538"/>
          <p14:tracePt t="84326" x="4552950" y="3538538"/>
          <p14:tracePt t="84360" x="4591050" y="3538538"/>
          <p14:tracePt t="84424" x="4638675" y="3538538"/>
          <p14:tracePt t="84463" x="4681538" y="3543300"/>
          <p14:tracePt t="84497" x="4729163" y="3543300"/>
          <p14:tracePt t="84500" x="4738688" y="3543300"/>
          <p14:tracePt t="84536" x="4810125" y="3543300"/>
          <p14:tracePt t="84543" x="4829175" y="3543300"/>
          <p14:tracePt t="84577" x="4900613" y="3543300"/>
          <p14:tracePt t="84582" x="4948238" y="3543300"/>
          <p14:tracePt t="84590" x="4967288" y="3543300"/>
          <p14:tracePt t="84637" x="5033963" y="3543300"/>
          <p14:tracePt t="84641" x="5043488" y="3543300"/>
          <p14:tracePt t="84710" x="5157788" y="3538538"/>
          <p14:tracePt t="84718" x="5172075" y="3533775"/>
          <p14:tracePt t="84780" x="5262563" y="3524250"/>
          <p14:tracePt t="84842" x="5286375" y="3524250"/>
          <p14:tracePt t="84844" x="5291138" y="3524250"/>
          <p14:tracePt t="84877" x="5310188" y="3524250"/>
          <p14:tracePt t="84938" x="5362575" y="3519488"/>
          <p14:tracePt t="85005" x="5400675" y="3519488"/>
          <p14:tracePt t="85071" x="5453063" y="3519488"/>
          <p14:tracePt t="85077" x="5467350" y="3519488"/>
          <p14:tracePt t="85141" x="5491163" y="3519488"/>
          <p14:tracePt t="85579" x="5462588" y="3519488"/>
          <p14:tracePt t="85644" x="5372100" y="3519488"/>
          <p14:tracePt t="85684" x="5267325" y="3524250"/>
          <p14:tracePt t="85728" x="5172075" y="3524250"/>
          <p14:tracePt t="85732" x="5157788" y="3524250"/>
          <p14:tracePt t="85802" x="4986338" y="3524250"/>
          <p14:tracePt t="85807" x="4957763" y="3524250"/>
          <p14:tracePt t="85877" x="4767263" y="3524250"/>
          <p14:tracePt t="85878" x="4748213" y="3524250"/>
          <p14:tracePt t="85947" x="4548188" y="3524250"/>
          <p14:tracePt t="85954" x="4529138" y="3524250"/>
          <p14:tracePt t="85985" x="4462463" y="3524250"/>
          <p14:tracePt t="86048" x="4333875" y="3524250"/>
          <p14:tracePt t="86111" x="4262438" y="3514725"/>
          <p14:tracePt t="86153" x="4248150" y="3514725"/>
          <p14:tracePt t="86345" x="4567238" y="3509963"/>
          <p14:tracePt t="86384" x="4714875" y="3509963"/>
          <p14:tracePt t="86420" x="4824413" y="3509963"/>
          <p14:tracePt t="86463" x="4895850" y="3509963"/>
          <p14:tracePt t="86468" x="4905375" y="3509963"/>
          <p14:tracePt t="86532" x="5029200" y="3509963"/>
          <p14:tracePt t="86598" x="5076825" y="3519488"/>
          <p14:tracePt t="87689" x="0" y="0"/>
        </p14:tracePtLst>
        <p14:tracePtLst>
          <p14:tracePt t="126003" x="7277100" y="1652588"/>
          <p14:tracePt t="126232" x="7348538" y="1652588"/>
          <p14:tracePt t="126235" x="7362825" y="1652588"/>
          <p14:tracePt t="126265" x="7439025" y="1652588"/>
          <p14:tracePt t="126345" x="7610475" y="1638300"/>
          <p14:tracePt t="126434" x="7734300" y="1638300"/>
          <p14:tracePt t="126437" x="7743825" y="1638300"/>
          <p14:tracePt t="126472" x="7796213" y="1638300"/>
          <p14:tracePt t="126482" x="7829550" y="1638300"/>
          <p14:tracePt t="126516" x="7929563" y="1638300"/>
          <p14:tracePt t="126558" x="8067675" y="1619250"/>
          <p14:tracePt t="126658" x="8272463" y="1581150"/>
          <p14:tracePt t="126762" x="8396288" y="1552575"/>
          <p14:tracePt t="126886" x="8396288" y="1533525"/>
          <p14:tracePt t="126963" x="8396288" y="1476375"/>
          <p14:tracePt t="126969" x="8391525" y="1466850"/>
          <p14:tracePt t="127010" x="8386763" y="1428750"/>
          <p14:tracePt t="127015" x="8382000" y="1414463"/>
          <p14:tracePt t="127061" x="8339138" y="1323975"/>
          <p14:tracePt t="127172" x="8262938" y="1204913"/>
          <p14:tracePt t="127227" x="8234363" y="1185863"/>
          <p14:tracePt t="127301" x="8191500" y="1185863"/>
          <p14:tracePt t="127374" x="8086725" y="1185863"/>
          <p14:tracePt t="127416" x="7996238" y="1195388"/>
          <p14:tracePt t="127505" x="7862888" y="1204913"/>
          <p14:tracePt t="127582" x="7829550" y="1233488"/>
          <p14:tracePt t="127620" x="7815263" y="1252538"/>
          <p14:tracePt t="127622" x="7805738" y="1257300"/>
          <p14:tracePt t="127672" x="7772400" y="1314450"/>
          <p14:tracePt t="127714" x="7743825" y="1385888"/>
          <p14:tracePt t="127747" x="7743825" y="1414463"/>
          <p14:tracePt t="127751" x="7743825" y="1423988"/>
          <p14:tracePt t="127789" x="7748588" y="1471613"/>
          <p14:tracePt t="127864" x="7820025" y="1566863"/>
          <p14:tracePt t="127903" x="7862888" y="1581150"/>
          <p14:tracePt t="127947" x="7886700" y="1585913"/>
          <p14:tracePt t="127990" x="7953375" y="1590675"/>
          <p14:tracePt t="128094" x="8062913" y="1590675"/>
          <p14:tracePt t="128096" x="8077200" y="1590675"/>
          <p14:tracePt t="128139" x="8110538" y="1576388"/>
          <p14:tracePt t="128230" x="8201025" y="1519238"/>
          <p14:tracePt t="128235" x="8205788" y="1519238"/>
          <p14:tracePt t="128238" x="8210550" y="1514475"/>
          <p14:tracePt t="128857" x="8034338" y="1257300"/>
          <p14:tracePt t="128904" x="8020050" y="1257300"/>
          <p14:tracePt t="128985" x="7996238" y="1257300"/>
          <p14:tracePt t="129025" x="7958138" y="1257300"/>
          <p14:tracePt t="129091" x="7910513" y="1257300"/>
          <p14:tracePt t="129095" x="7905750" y="1257300"/>
          <p14:tracePt t="129134" x="7900988" y="1257300"/>
          <p14:tracePt t="129233" x="7881938" y="1276350"/>
          <p14:tracePt t="129301" x="7829550" y="1319213"/>
          <p14:tracePt t="129378" x="7810500" y="1357313"/>
          <p14:tracePt t="129455" x="7810500" y="1414463"/>
          <p14:tracePt t="129495" x="7810500" y="1433513"/>
          <p14:tracePt t="129500" x="7815263" y="1438275"/>
          <p14:tracePt t="129532" x="7820025" y="1447800"/>
          <p14:tracePt t="129537" x="7820025" y="1452563"/>
          <p14:tracePt t="129619" x="7834313" y="1476375"/>
          <p14:tracePt t="129658" x="7843838" y="1495425"/>
          <p14:tracePt t="129698" x="7848600" y="1500188"/>
          <p14:tracePt t="129758" x="7867650" y="1524000"/>
          <p14:tracePt t="129762" x="7886700" y="1533525"/>
          <p14:tracePt t="129825" x="7939088" y="1552575"/>
          <p14:tracePt t="129827" x="7948613" y="1557338"/>
          <p14:tracePt t="129856" x="7972425" y="1566863"/>
          <p14:tracePt t="129920" x="8086725" y="1576388"/>
          <p14:tracePt t="129962" x="8115300" y="1576388"/>
          <p14:tracePt t="130028" x="8158163" y="1576388"/>
          <p14:tracePt t="130032" x="8162925" y="1576388"/>
          <p14:tracePt t="130876" x="8143875" y="1595438"/>
          <p14:tracePt t="130877" x="8124825" y="1619250"/>
          <p14:tracePt t="130917" x="8029575" y="1695450"/>
          <p14:tracePt t="130950" x="7953375" y="1752600"/>
          <p14:tracePt t="130952" x="7929563" y="1766888"/>
          <p14:tracePt t="130984" x="7815263" y="1847850"/>
          <p14:tracePt t="131045" x="7562850" y="1976438"/>
          <p14:tracePt t="131108" x="7215188" y="2138363"/>
          <p14:tracePt t="131110" x="7162800" y="2152650"/>
          <p14:tracePt t="131150" x="6858000" y="2247900"/>
          <p14:tracePt t="131188" x="6596063" y="2338388"/>
          <p14:tracePt t="131231" x="6262688" y="2452688"/>
          <p14:tracePt t="131263" x="6053138" y="2514600"/>
          <p14:tracePt t="131333" x="5672138" y="2576513"/>
          <p14:tracePt t="131337" x="5614988" y="2581275"/>
          <p14:tracePt t="131368" x="5429250" y="2595563"/>
          <p14:tracePt t="131372" x="5372100" y="2600325"/>
          <p14:tracePt t="131404" x="5162550" y="2624138"/>
          <p14:tracePt t="131409" x="5138738" y="2624138"/>
          <p14:tracePt t="131438" x="5000625" y="2633663"/>
          <p14:tracePt t="131441" x="4943475" y="2633663"/>
          <p14:tracePt t="131480" x="4729163" y="2657475"/>
          <p14:tracePt t="131549" x="4371975" y="2662238"/>
          <p14:tracePt t="131609" x="4005263" y="2657475"/>
          <p14:tracePt t="131642" x="3776663" y="2652713"/>
          <p14:tracePt t="131651" x="3709988" y="2652713"/>
          <p14:tracePt t="131682" x="3519488" y="2643188"/>
          <p14:tracePt t="131688" x="3443288" y="2643188"/>
          <p14:tracePt t="131749" x="3128963" y="2643188"/>
          <p14:tracePt t="131813" x="2824163" y="2667000"/>
          <p14:tracePt t="131818" x="2776538" y="2667000"/>
          <p14:tracePt t="131854" x="2600325" y="2667000"/>
          <p14:tracePt t="131922" x="2476500" y="2667000"/>
          <p14:tracePt t="131982" x="2395538" y="2657475"/>
          <p14:tracePt t="132080" x="2395538" y="2628900"/>
          <p14:tracePt t="132156" x="2424113" y="2524125"/>
          <p14:tracePt t="132238" x="2566988" y="2381250"/>
          <p14:tracePt t="132323" x="2724150" y="2281238"/>
          <p14:tracePt t="132327" x="2733675" y="2276475"/>
          <p14:tracePt t="132368" x="2809875" y="2247900"/>
          <p14:tracePt t="132448" x="2947988" y="2190750"/>
          <p14:tracePt t="132562" x="3005138" y="2200275"/>
          <p14:tracePt t="132605" x="3081338" y="2228850"/>
          <p14:tracePt t="132641" x="3124200" y="2257425"/>
          <p14:tracePt t="132713" x="3214688" y="2319338"/>
          <p14:tracePt t="132716" x="3267075" y="2347913"/>
          <p14:tracePt t="132782" x="3524250" y="2543175"/>
          <p14:tracePt t="132848" x="3700463" y="2743200"/>
          <p14:tracePt t="132852" x="3762375" y="2814638"/>
          <p14:tracePt t="132922" x="3890963" y="2971800"/>
          <p14:tracePt t="132924" x="3905250" y="2986088"/>
          <p14:tracePt t="132960" x="3957638" y="3052763"/>
          <p14:tracePt t="132964" x="3967163" y="3067050"/>
          <p14:tracePt t="133003" x="4014788" y="3152775"/>
          <p14:tracePt t="133074" x="4090988" y="3300413"/>
          <p14:tracePt t="133078" x="4100513" y="3333750"/>
          <p14:tracePt t="133109" x="4119563" y="3395663"/>
          <p14:tracePt t="133155" x="4138613" y="3471863"/>
          <p14:tracePt t="133158" x="4138613" y="3486150"/>
          <p14:tracePt t="133197" x="4152900" y="3557588"/>
          <p14:tracePt t="133262" x="4157663" y="3748088"/>
          <p14:tracePt t="133332" x="4157663" y="3948113"/>
          <p14:tracePt t="133341" x="4157663" y="3971925"/>
          <p14:tracePt t="133345" x="4157663" y="4000500"/>
          <p14:tracePt t="133376" x="4157663" y="4052888"/>
          <p14:tracePt t="133453" x="4110038" y="4271963"/>
          <p14:tracePt t="133457" x="4110038" y="4281488"/>
          <p14:tracePt t="133539" x="4000500" y="4548188"/>
          <p14:tracePt t="133543" x="3986213" y="4595813"/>
          <p14:tracePt t="133618" x="3881438" y="4843463"/>
          <p14:tracePt t="133690" x="3876675" y="4857750"/>
          <p14:tracePt t="133765" x="3871913" y="4867275"/>
          <p14:tracePt t="133829" x="3852863" y="4900613"/>
          <p14:tracePt t="133861" x="3819525" y="4962525"/>
          <p14:tracePt t="133899" x="3800475" y="4986338"/>
          <p14:tracePt t="133903" x="3771900" y="5029200"/>
          <p14:tracePt t="133969" x="3671888" y="5200650"/>
          <p14:tracePt t="134032" x="3605213" y="5310188"/>
          <p14:tracePt t="134095" x="3562350" y="5362575"/>
          <p14:tracePt t="134215" x="3552825" y="5367338"/>
          <p14:tracePt t="134280" x="3524250" y="5367338"/>
          <p14:tracePt t="134370" x="3462338" y="5353050"/>
          <p14:tracePt t="134435" x="3409950" y="5329238"/>
          <p14:tracePt t="134502" x="3305175" y="5224463"/>
          <p14:tracePt t="134566" x="3257550" y="5148263"/>
          <p14:tracePt t="134568" x="3252788" y="5138738"/>
          <p14:tracePt t="134640" x="3195638" y="5048250"/>
          <p14:tracePt t="134642" x="3190875" y="5038725"/>
          <p14:tracePt t="134682" x="3167063" y="4972050"/>
          <p14:tracePt t="134716" x="3148013" y="4900613"/>
          <p14:tracePt t="134799" x="3128963" y="4624388"/>
          <p14:tracePt t="134870" x="3195638" y="4310063"/>
          <p14:tracePt t="134949" x="3381375" y="3910013"/>
          <p14:tracePt t="134953" x="3400425" y="3867150"/>
          <p14:tracePt t="135017" x="3548063" y="3629025"/>
          <p14:tracePt t="135020" x="3567113" y="3605213"/>
          <p14:tracePt t="135092" x="3681413" y="3462338"/>
          <p14:tracePt t="135139" x="3752850" y="3390900"/>
          <p14:tracePt t="135172" x="3762375" y="3381375"/>
          <p14:tracePt t="135234" x="3838575" y="3314700"/>
          <p14:tracePt t="135297" x="3881438" y="3276600"/>
          <p14:tracePt t="135361" x="3933825" y="3228975"/>
          <p14:tracePt t="135432" x="3957638" y="3181350"/>
          <p14:tracePt t="135498" x="3986213" y="3105150"/>
          <p14:tracePt t="135557" x="4038600" y="2947988"/>
          <p14:tracePt t="135625" x="4267200" y="2538413"/>
          <p14:tracePt t="135698" x="4471988" y="2338388"/>
          <p14:tracePt t="135702" x="4495800" y="2319338"/>
          <p14:tracePt t="135734" x="4548188" y="2286000"/>
          <p14:tracePt t="135798" x="4576763" y="2271713"/>
          <p14:tracePt t="135862" x="4648200" y="2295525"/>
          <p14:tracePt t="135900" x="4700588" y="2319338"/>
          <p14:tracePt t="135905" x="4700588" y="2324100"/>
          <p14:tracePt t="135938" x="4729163" y="2347913"/>
          <p14:tracePt t="135939" x="4733925" y="2357438"/>
          <p14:tracePt t="135975" x="4776788" y="2405063"/>
          <p14:tracePt t="136017" x="4862513" y="2514600"/>
          <p14:tracePt t="136082" x="4957763" y="2757488"/>
          <p14:tracePt t="136129" x="5019675" y="2938463"/>
          <p14:tracePt t="136139" x="5024438" y="2957513"/>
          <p14:tracePt t="136229" x="5081588" y="3343275"/>
          <p14:tracePt t="136234" x="5086350" y="3390900"/>
          <p14:tracePt t="136265" x="5095875" y="3543300"/>
          <p14:tracePt t="136270" x="5095875" y="3590925"/>
          <p14:tracePt t="136279" x="5095875" y="3657600"/>
          <p14:tracePt t="136346" x="5086350" y="3995738"/>
          <p14:tracePt t="136376" x="5081588" y="4067175"/>
          <p14:tracePt t="136438" x="4981575" y="4286250"/>
          <p14:tracePt t="136502" x="4772025" y="4586288"/>
          <p14:tracePt t="136573" x="4538663" y="4824413"/>
          <p14:tracePt t="136579" x="4519613" y="4838700"/>
          <p14:tracePt t="136637" x="4371975" y="4876800"/>
          <p14:tracePt t="136700" x="4214813" y="4891088"/>
          <p14:tracePt t="136764" x="4105275" y="4881563"/>
          <p14:tracePt t="136769" x="4100513" y="4881563"/>
          <p14:tracePt t="136828" x="4095750" y="4881563"/>
          <p14:tracePt t="136860" x="4019550" y="4867275"/>
          <p14:tracePt t="136920" x="3986213" y="4857750"/>
          <p14:tracePt t="136922" x="3981450" y="4848225"/>
          <p14:tracePt t="136950" x="3948113" y="4819650"/>
          <p14:tracePt t="136953" x="3933825" y="4800600"/>
          <p14:tracePt t="136986" x="3895725" y="4748213"/>
          <p14:tracePt t="137065" x="3814763" y="4548188"/>
          <p14:tracePt t="137105" x="3795713" y="4429125"/>
          <p14:tracePt t="137144" x="3776663" y="4257675"/>
          <p14:tracePt t="137153" x="3776663" y="4229100"/>
          <p14:tracePt t="137230" x="3776663" y="3838575"/>
          <p14:tracePt t="137301" x="3852863" y="3495675"/>
          <p14:tracePt t="137373" x="3962400" y="3200400"/>
          <p14:tracePt t="137453" x="4081463" y="3024188"/>
          <p14:tracePt t="137455" x="4090988" y="3005138"/>
          <p14:tracePt t="137491" x="4148138" y="2938463"/>
          <p14:tracePt t="137557" x="4200525" y="2881313"/>
          <p14:tracePt t="137561" x="4210050" y="2876550"/>
          <p14:tracePt t="137591" x="4210050" y="2867025"/>
          <p14:tracePt t="137634" x="4214813" y="2867025"/>
          <p14:tracePt t="137668" x="4238625" y="2862263"/>
          <p14:tracePt t="137730" x="4262438" y="2852738"/>
          <p14:tracePt t="137734" x="4267200" y="2847975"/>
          <p14:tracePt t="137764" x="4291013" y="2833688"/>
          <p14:tracePt t="137828" x="4400550" y="2767013"/>
          <p14:tracePt t="137830" x="4414838" y="2762250"/>
          <p14:tracePt t="137860" x="4443413" y="2743200"/>
          <p14:tracePt t="137923" x="4471988" y="2728913"/>
          <p14:tracePt t="138041" x="4519613" y="2738438"/>
          <p14:tracePt t="138049" x="4529138" y="2747963"/>
          <p14:tracePt t="138083" x="4552950" y="2771775"/>
          <p14:tracePt t="138084" x="4557713" y="2781300"/>
          <p14:tracePt t="138128" x="4605338" y="2843213"/>
          <p14:tracePt t="138166" x="4652963" y="2914650"/>
          <p14:tracePt t="138170" x="4657725" y="2928938"/>
          <p14:tracePt t="138232" x="4729163" y="3105150"/>
          <p14:tracePt t="138234" x="4733925" y="3114675"/>
          <p14:tracePt t="138753" x="4786313" y="4953000"/>
          <p14:tracePt t="138816" x="4729163" y="5081588"/>
          <p14:tracePt t="138820" x="4710113" y="5114925"/>
          <p14:tracePt t="138847" x="4686300" y="5153025"/>
          <p14:tracePt t="138884" x="4648200" y="5229225"/>
          <p14:tracePt t="138888" x="4619625" y="5262563"/>
          <p14:tracePt t="138917" x="4610100" y="5281613"/>
          <p14:tracePt t="138975" x="4600575" y="5300663"/>
          <p14:tracePt t="139207" x="4591050" y="5300663"/>
          <p14:tracePt t="139209" x="4576763" y="5305425"/>
          <p14:tracePt t="139242" x="4552950" y="5305425"/>
          <p14:tracePt t="139306" x="4467225" y="5305425"/>
          <p14:tracePt t="139309" x="4457700" y="5305425"/>
          <p14:tracePt t="139370" x="4414838" y="5300663"/>
          <p14:tracePt t="139434" x="4286250" y="5286375"/>
          <p14:tracePt t="139497" x="4262438" y="5276850"/>
          <p14:tracePt t="139566" x="4148138" y="5233988"/>
          <p14:tracePt t="139655" x="4048125" y="5176838"/>
          <p14:tracePt t="139735" x="3948113" y="5081588"/>
          <p14:tracePt t="139809" x="3862388" y="4962525"/>
          <p14:tracePt t="139811" x="3857625" y="4953000"/>
          <p14:tracePt t="139868" x="3790950" y="4810125"/>
          <p14:tracePt t="139958" x="3757613" y="4462463"/>
          <p14:tracePt t="140031" x="3757613" y="4152900"/>
          <p14:tracePt t="140107" x="3762375" y="3914775"/>
          <p14:tracePt t="140143" x="3776663" y="3843338"/>
          <p14:tracePt t="140205" x="3800475" y="3748088"/>
          <p14:tracePt t="140265" x="3805238" y="3633788"/>
          <p14:tracePt t="140325" x="3810000" y="3538538"/>
          <p14:tracePt t="140353" x="3824288" y="3409950"/>
          <p14:tracePt t="140415" x="3833813" y="3243263"/>
          <p14:tracePt t="140419" x="3838575" y="3219450"/>
          <p14:tracePt t="140450" x="3852863" y="3119438"/>
          <p14:tracePt t="140485" x="3857625" y="2986088"/>
          <p14:tracePt t="140548" x="3876675" y="2809875"/>
          <p14:tracePt t="140609" x="3890963" y="2686050"/>
          <p14:tracePt t="140643" x="3900488" y="2624138"/>
          <p14:tracePt t="140711" x="3924300" y="2547938"/>
          <p14:tracePt t="140775" x="3933825" y="2524125"/>
          <p14:tracePt t="140861" x="3933825" y="2519363"/>
          <p14:tracePt t="140933" x="3943350" y="2486025"/>
          <p14:tracePt t="141001" x="3948113" y="2466975"/>
          <p14:tracePt t="141072" x="3952875" y="2433638"/>
          <p14:tracePt t="141140" x="3976688" y="2319338"/>
          <p14:tracePt t="141466" x="3990975" y="2314575"/>
          <p14:tracePt t="141556" x="4010025" y="2305050"/>
          <p14:tracePt t="141561" x="4014788" y="2300288"/>
          <p14:tracePt t="141622" x="4019550" y="2300288"/>
          <p14:tracePt t="141689" x="4033838" y="2300288"/>
          <p14:tracePt t="141759" x="4057650" y="2290763"/>
          <p14:tracePt t="141854" x="4090988" y="2281238"/>
          <p14:tracePt t="141922" x="4114800" y="2281238"/>
          <p14:tracePt t="141987" x="4257675" y="2333625"/>
          <p14:tracePt t="142083" x="4352925" y="2400300"/>
          <p14:tracePt t="142144" x="4457700" y="2514600"/>
          <p14:tracePt t="142209" x="4567238" y="2667000"/>
          <p14:tracePt t="142285" x="4648200" y="2819400"/>
          <p14:tracePt t="142372" x="4686300" y="2957513"/>
          <p14:tracePt t="142375" x="4695825" y="2971800"/>
          <p14:tracePt t="142410" x="4714875" y="3038475"/>
          <p14:tracePt t="142455" x="4733925" y="3128963"/>
          <p14:tracePt t="142534" x="4776788" y="3362325"/>
          <p14:tracePt t="142543" x="4776788" y="3381375"/>
          <p14:tracePt t="142607" x="4786313" y="3562350"/>
          <p14:tracePt t="142641" x="4795838" y="3709988"/>
          <p14:tracePt t="142651" x="4795838" y="3738563"/>
          <p14:tracePt t="142725" x="4795838" y="4076700"/>
          <p14:tracePt t="142792" x="4786313" y="4276725"/>
          <p14:tracePt t="142795" x="4781550" y="4319588"/>
          <p14:tracePt t="142829" x="4767263" y="4400550"/>
          <p14:tracePt t="142872" x="4743450" y="4552950"/>
          <p14:tracePt t="142941" x="4681538" y="4757738"/>
          <p14:tracePt t="143012" x="4638675" y="4905375"/>
          <p14:tracePt t="143078" x="4610100" y="4957763"/>
          <p14:tracePt t="143120" x="4605338" y="4967288"/>
          <p14:tracePt t="143191" x="4505325" y="5014913"/>
          <p14:tracePt t="143192" x="4495800" y="5019675"/>
          <p14:tracePt t="143268" x="4433888" y="5043488"/>
          <p14:tracePt t="143368" x="4348163" y="5053013"/>
          <p14:tracePt t="143450" x="4233863" y="5076825"/>
          <p14:tracePt t="143493" x="4181475" y="5081588"/>
          <p14:tracePt t="143566" x="4148138" y="5081588"/>
          <p14:tracePt t="143650" x="4110038" y="5067300"/>
          <p14:tracePt t="143698" x="4100513" y="5053013"/>
          <p14:tracePt t="143806" x="4081463" y="5029200"/>
          <p14:tracePt t="143876" x="4043363" y="4938713"/>
          <p14:tracePt t="143941" x="4019550" y="4852988"/>
          <p14:tracePt t="144005" x="3995738" y="4695825"/>
          <p14:tracePt t="144042" x="3995738" y="4619625"/>
          <p14:tracePt t="144104" x="4019550" y="4467225"/>
          <p14:tracePt t="144140" x="4038600" y="4405313"/>
          <p14:tracePt t="144200" x="4076700" y="4314825"/>
          <p14:tracePt t="144268" x="4286250" y="4124325"/>
          <p14:tracePt t="144341" x="4405313" y="4033838"/>
          <p14:tracePt t="144373" x="4410075" y="4033838"/>
          <p14:tracePt t="144466" x="4419600" y="4033838"/>
          <p14:tracePt t="144925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060D3F-96C6-4D0D-BDCC-E5814560BEC4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8674BD-FB76-4F0C-A7DE-3B6DBA86B749}" type="slidenum">
              <a:rPr lang="en-US" altLang="zh-CN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概述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11725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US" altLang="zh-CN" sz="2400" b="1" dirty="0" smtClean="0">
                <a:solidFill>
                  <a:srgbClr val="000099"/>
                </a:solidFill>
              </a:rPr>
              <a:t>C0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是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CMU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开发的一个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C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语言安全子集，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C0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专用于讲授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Principles of Imperative Computation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约定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是在编程时为确保程序正确性而使用的一类特别的声明，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C0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编译器可以识别。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sz="2400" b="1" dirty="0" smtClean="0">
                <a:solidFill>
                  <a:srgbClr val="000099"/>
                </a:solidFill>
              </a:rPr>
              <a:t>本讲介绍以下几种约定：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	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(1) // @requires                 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函数前置条件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	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(2) // @ensures                 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函数后置条件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	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(3) // @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loop_invariant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     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循环不变量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	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(4) // @assert                    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断言</a:t>
            </a:r>
          </a:p>
        </p:txBody>
      </p:sp>
      <p:pic>
        <p:nvPicPr>
          <p:cNvPr id="20" name="音频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07"/>
    </mc:Choice>
    <mc:Fallback xmlns="">
      <p:transition spd="slow" advTm="123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914ACF0-6773-4E7A-A197-38DDD5DD9471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4077BE-4A03-4CA4-A746-A82A1208B112}" type="slidenum">
              <a:rPr lang="en-US" altLang="zh-CN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86518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约定的重要性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7925"/>
          </a:xfrm>
        </p:spPr>
        <p:txBody>
          <a:bodyPr/>
          <a:lstStyle/>
          <a:p>
            <a:pPr algn="just" eaLnBrk="1" hangingPunct="1">
              <a:spcAft>
                <a:spcPct val="20000"/>
              </a:spcAft>
            </a:pPr>
            <a:r>
              <a:rPr lang="zh-CN" altLang="en-US" sz="2600" b="1" dirty="0" smtClean="0"/>
              <a:t>测试：约定代表函数的一种通用测试。约定谈论的是任意值的期望属性，而不是特殊的输入。</a:t>
            </a:r>
          </a:p>
          <a:p>
            <a:pPr algn="just" eaLnBrk="1" hangingPunct="1">
              <a:spcAft>
                <a:spcPct val="20000"/>
              </a:spcAft>
              <a:buNone/>
            </a:pPr>
            <a:r>
              <a:rPr lang="zh-CN" altLang="en-US" sz="2600" b="1" dirty="0" smtClean="0"/>
              <a:t>	另一方面，如果我们用一组好的数据来进行测试，约定是非常有用的。因为约定能够确保不用会导致代码失败的值来执行，所以约定不会导致执行中止。</a:t>
            </a:r>
          </a:p>
          <a:p>
            <a:pPr algn="just" eaLnBrk="1" hangingPunct="1">
              <a:spcAft>
                <a:spcPct val="20000"/>
              </a:spcAft>
            </a:pPr>
            <a:r>
              <a:rPr lang="zh-CN" altLang="en-US" sz="2600" b="1" dirty="0" smtClean="0"/>
              <a:t>推理：约定可以表达程序非常重要的属性，我们能够证明他们。最终，能在数学上验证程序的正确性。由于正确性是程序最重要的因素，因此约定是程序开发最重要的一个方面。不同形式的约定有不同的规则。</a:t>
            </a: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86"/>
    </mc:Choice>
    <mc:Fallback>
      <p:transition spd="slow" advTm="44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A8759C1-ED1F-43A8-9A75-80C343D32DF1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E1D60A-EE29-4449-BEEB-E736B73BF666}" type="slidenum">
              <a:rPr lang="en-US" altLang="zh-CN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78898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smtClean="0">
                <a:effectLst>
                  <a:outerShdw blurRad="38100" dist="38100" dir="2700000" algn="tl">
                    <a:srgbClr val="C0C0C0"/>
                  </a:outerShdw>
                </a:effectLst>
                <a:ea typeface="华文细黑" panose="02010600040101010101" pitchFamily="2" charset="-122"/>
              </a:rPr>
              <a:t>作业题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800" b="1" smtClean="0"/>
              <a:t>作业</a:t>
            </a:r>
            <a:r>
              <a:rPr lang="en-US" altLang="zh-CN" sz="2800" b="1" smtClean="0"/>
              <a:t>1  </a:t>
            </a:r>
            <a:r>
              <a:rPr lang="zh-CN" altLang="en-US" sz="2800" b="1" smtClean="0"/>
              <a:t>重写</a:t>
            </a:r>
            <a:r>
              <a:rPr lang="en-US" altLang="zh-CN" sz="2800" b="1" smtClean="0"/>
              <a:t>POW</a:t>
            </a:r>
            <a:r>
              <a:rPr lang="zh-CN" altLang="en-US" sz="2800" b="1" smtClean="0"/>
              <a:t>和</a:t>
            </a:r>
            <a:r>
              <a:rPr lang="en-US" altLang="zh-CN" sz="2800" b="1" smtClean="0"/>
              <a:t>f</a:t>
            </a:r>
            <a:r>
              <a:rPr lang="zh-CN" altLang="en-US" sz="2800" b="1" smtClean="0"/>
              <a:t>，使得当有一个溢出时产生一个错误信号，而不是默默地工作在模运算中。你可以使用声明  </a:t>
            </a:r>
            <a:r>
              <a:rPr lang="en-US" altLang="zh-CN" sz="2800" b="1" smtClean="0"/>
              <a:t>error("Overflow");   </a:t>
            </a:r>
            <a:r>
              <a:rPr lang="zh-CN" altLang="en-US" sz="2800" b="1" smtClean="0"/>
              <a:t>来标志一个溢出。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</a:pPr>
            <a:r>
              <a:rPr lang="zh-CN" altLang="en-US" sz="2800" b="1" smtClean="0"/>
              <a:t>作业</a:t>
            </a:r>
            <a:r>
              <a:rPr lang="en-US" altLang="zh-CN" sz="2800" b="1" smtClean="0"/>
              <a:t>2  </a:t>
            </a:r>
            <a:r>
              <a:rPr lang="zh-CN" altLang="en-US" sz="2800" b="1" smtClean="0"/>
              <a:t>为</a:t>
            </a:r>
            <a:r>
              <a:rPr lang="en-US" altLang="zh-CN" sz="2800" b="1" smtClean="0"/>
              <a:t>f</a:t>
            </a:r>
            <a:r>
              <a:rPr lang="zh-CN" altLang="en-US" sz="2800" b="1" smtClean="0"/>
              <a:t>找到一个输入，使得循环不变量不满足第一个猜测： 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Font typeface="Wingdings" panose="05000000000000000000" pitchFamily="2" charset="2"/>
              <a:buNone/>
            </a:pPr>
            <a:r>
              <a:rPr lang="zh-CN" altLang="en-US" sz="2800" b="1" smtClean="0"/>
              <a:t>	</a:t>
            </a:r>
            <a:r>
              <a:rPr lang="en-US" altLang="zh-CN" sz="2800" b="1" smtClean="0"/>
              <a:t>//@loop_invariant r * POW(b,e) == POW(x,y);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67"/>
    </mc:Choice>
    <mc:Fallback>
      <p:transition spd="slow" advTm="19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21E8E9-2C6E-4AD8-A1CA-572904BF67D3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0F459-BABB-42F5-846F-A74D339C475F}" type="slidenum">
              <a:rPr lang="en-US" altLang="zh-CN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38700"/>
          </a:xfrm>
          <a:noFill/>
        </p:spPr>
        <p:txBody>
          <a:bodyPr>
            <a:sp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f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x,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y)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r = 1;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while (y &gt; 1)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if (y % 2 == 1) 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    r = x * r;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x = x * 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y = y / 2;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}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return r * 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}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一个神秘的程序</a:t>
            </a:r>
          </a:p>
        </p:txBody>
      </p:sp>
      <p:pic>
        <p:nvPicPr>
          <p:cNvPr id="16" name="音频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31"/>
    </mc:Choice>
    <mc:Fallback xmlns="">
      <p:transition spd="slow" advTm="66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680" x="676275" y="1662113"/>
          <p14:tracePt t="40945" x="747713" y="1671638"/>
          <p14:tracePt t="40972" x="809625" y="1676400"/>
          <p14:tracePt t="40976" x="823913" y="1676400"/>
          <p14:tracePt t="40987" x="833438" y="1676400"/>
          <p14:tracePt t="40990" x="838200" y="1681163"/>
          <p14:tracePt t="41088" x="895350" y="1681163"/>
          <p14:tracePt t="41132" x="923925" y="1681163"/>
          <p14:tracePt t="41135" x="933450" y="1681163"/>
          <p14:tracePt t="41793" x="1485900" y="1695450"/>
          <p14:tracePt t="41835" x="1524000" y="1695450"/>
          <p14:tracePt t="41839" x="1538288" y="1695450"/>
          <p14:tracePt t="41880" x="1547813" y="1695450"/>
          <p14:tracePt t="41991" x="1571625" y="1695450"/>
          <p14:tracePt t="42129" x="1566863" y="1700213"/>
          <p14:tracePt t="42165" x="1547813" y="1704975"/>
          <p14:tracePt t="42167" x="1543050" y="1709738"/>
          <p14:tracePt t="42208" x="1514475" y="1714500"/>
          <p14:tracePt t="42238" x="1462088" y="1719263"/>
          <p14:tracePt t="42243" x="1452563" y="1719263"/>
          <p14:tracePt t="42256" x="1443038" y="1719263"/>
          <p14:tracePt t="42258" x="1438275" y="1719263"/>
          <p14:tracePt t="42291" x="1385888" y="1719263"/>
          <p14:tracePt t="42318" x="1357313" y="1719263"/>
          <p14:tracePt t="42352" x="1314450" y="1719263"/>
          <p14:tracePt t="42357" x="1300163" y="1724025"/>
          <p14:tracePt t="42400" x="1219200" y="1724025"/>
          <p14:tracePt t="42444" x="1157288" y="1728788"/>
          <p14:tracePt t="42476" x="1109663" y="1728788"/>
          <p14:tracePt t="42521" x="1071563" y="1728788"/>
          <p14:tracePt t="42532" x="1066800" y="1728788"/>
          <p14:tracePt t="42566" x="1062038" y="1728788"/>
          <p14:tracePt t="42640" x="1042988" y="1728788"/>
          <p14:tracePt t="42705" x="1028700" y="1728788"/>
          <p14:tracePt t="42708" x="1023938" y="1733550"/>
          <p14:tracePt t="42721" x="1019175" y="1733550"/>
          <p14:tracePt t="42759" x="1009650" y="1738313"/>
          <p14:tracePt t="43082" x="1023938" y="1738313"/>
          <p14:tracePt t="43099" x="1028700" y="1738313"/>
          <p14:tracePt t="43116" x="1038225" y="1738313"/>
          <p14:tracePt t="43147" x="1057275" y="1743075"/>
          <p14:tracePt t="43191" x="1100138" y="1743075"/>
          <p14:tracePt t="43222" x="1143000" y="1747838"/>
          <p14:tracePt t="43254" x="1147763" y="1747838"/>
          <p14:tracePt t="43289" x="1204913" y="1752600"/>
          <p14:tracePt t="43293" x="1223963" y="1752600"/>
          <p14:tracePt t="43300" x="1233488" y="1757363"/>
          <p14:tracePt t="43319" x="1238250" y="1757363"/>
          <p14:tracePt t="43430" x="1266825" y="1757363"/>
          <p14:tracePt t="43695" x="1290638" y="1757363"/>
          <p14:tracePt t="43771" x="1304925" y="1757363"/>
          <p14:tracePt t="43774" x="1319213" y="1757363"/>
          <p14:tracePt t="43788" x="1338263" y="1757363"/>
          <p14:tracePt t="43797" x="1352550" y="1757363"/>
          <p14:tracePt t="43802" x="1357313" y="1757363"/>
          <p14:tracePt t="43809" x="1366838" y="1757363"/>
          <p14:tracePt t="43849" x="1376363" y="1757363"/>
          <p14:tracePt t="43881" x="1395413" y="1757363"/>
          <p14:tracePt t="43911" x="1419225" y="1757363"/>
          <p14:tracePt t="43943" x="1443038" y="1757363"/>
          <p14:tracePt t="43975" x="1481138" y="1757363"/>
          <p14:tracePt t="44005" x="1519238" y="1757363"/>
          <p14:tracePt t="44035" x="1576388" y="1757363"/>
          <p14:tracePt t="44052" x="1614488" y="1757363"/>
          <p14:tracePt t="44083" x="1643063" y="1757363"/>
          <p14:tracePt t="44119" x="1738313" y="1771650"/>
          <p14:tracePt t="44167" x="1781175" y="1771650"/>
          <p14:tracePt t="44169" x="1809750" y="1771650"/>
          <p14:tracePt t="44208" x="1919288" y="1785938"/>
          <p14:tracePt t="44220" x="1933575" y="1785938"/>
          <p14:tracePt t="44254" x="1990725" y="1785938"/>
          <p14:tracePt t="44263" x="1995488" y="1785938"/>
          <p14:tracePt t="44274" x="2014538" y="1785938"/>
          <p14:tracePt t="44302" x="2066925" y="1790700"/>
          <p14:tracePt t="44305" x="2085975" y="1795463"/>
          <p14:tracePt t="44319" x="2147888" y="1800225"/>
          <p14:tracePt t="44352" x="2233613" y="1804988"/>
          <p14:tracePt t="44394" x="2262188" y="1804988"/>
          <p14:tracePt t="44431" x="2305050" y="1804988"/>
          <p14:tracePt t="44433" x="2319338" y="1804988"/>
          <p14:tracePt t="44470" x="2343150" y="1804988"/>
          <p14:tracePt t="44571" x="2347913" y="1804988"/>
          <p14:tracePt t="44924" x="2362200" y="1804988"/>
          <p14:tracePt t="44977" x="2381250" y="1804988"/>
          <p14:tracePt t="45009" x="2462213" y="1795463"/>
          <p14:tracePt t="45014" x="2490788" y="1795463"/>
          <p14:tracePt t="45022" x="2519363" y="1795463"/>
          <p14:tracePt t="45028" x="2533650" y="1795463"/>
          <p14:tracePt t="45041" x="2571750" y="1795463"/>
          <p14:tracePt t="45069" x="2590800" y="1790700"/>
          <p14:tracePt t="45075" x="2595563" y="1785938"/>
          <p14:tracePt t="45204" x="2614613" y="1785938"/>
          <p14:tracePt t="45239" x="2633663" y="1785938"/>
          <p14:tracePt t="45243" x="2638425" y="1785938"/>
          <p14:tracePt t="45288" x="2667000" y="1785938"/>
          <p14:tracePt t="45300" x="2671763" y="1785938"/>
          <p14:tracePt t="45305" x="2681288" y="1785938"/>
          <p14:tracePt t="45313" x="2690813" y="1781175"/>
          <p14:tracePt t="45326" x="2700338" y="1781175"/>
          <p14:tracePt t="45851" x="2686050" y="1781175"/>
          <p14:tracePt t="45858" x="2681288" y="1781175"/>
          <p14:tracePt t="45868" x="2671763" y="1785938"/>
          <p14:tracePt t="45881" x="2657475" y="1785938"/>
          <p14:tracePt t="45914" x="2624138" y="1795463"/>
          <p14:tracePt t="45920" x="2609850" y="1800225"/>
          <p14:tracePt t="45927" x="2605088" y="1800225"/>
          <p14:tracePt t="45932" x="2581275" y="1800225"/>
          <p14:tracePt t="45977" x="2438400" y="1804988"/>
          <p14:tracePt t="46004" x="2347913" y="1804988"/>
          <p14:tracePt t="46009" x="2309813" y="1804988"/>
          <p14:tracePt t="46020" x="2281238" y="1804988"/>
          <p14:tracePt t="46023" x="2243138" y="1804988"/>
          <p14:tracePt t="46040" x="2171700" y="1804988"/>
          <p14:tracePt t="46069" x="2033588" y="1795463"/>
          <p14:tracePt t="46101" x="1924050" y="1795463"/>
          <p14:tracePt t="46132" x="1809750" y="1790700"/>
          <p14:tracePt t="46135" x="1781175" y="1790700"/>
          <p14:tracePt t="46152" x="1738313" y="1785938"/>
          <p14:tracePt t="46157" x="1719263" y="1785938"/>
          <p14:tracePt t="46168" x="1700213" y="1785938"/>
          <p14:tracePt t="46189" x="1690688" y="1785938"/>
          <p14:tracePt t="46470" x="1714500" y="1785938"/>
          <p14:tracePt t="46505" x="1819275" y="1781175"/>
          <p14:tracePt t="46510" x="1847850" y="1781175"/>
          <p14:tracePt t="46520" x="1885950" y="1781175"/>
          <p14:tracePt t="46526" x="1928813" y="1781175"/>
          <p14:tracePt t="46539" x="2024063" y="1781175"/>
          <p14:tracePt t="46587" x="2266950" y="1781175"/>
          <p14:tracePt t="46592" x="2295525" y="1781175"/>
          <p14:tracePt t="46629" x="2371725" y="1781175"/>
          <p14:tracePt t="46666" x="2452688" y="1781175"/>
          <p14:tracePt t="46712" x="2552700" y="1790700"/>
          <p14:tracePt t="46810" x="2581275" y="1790700"/>
          <p14:tracePt t="47175" x="2576513" y="1795463"/>
          <p14:tracePt t="47205" x="2538413" y="1804988"/>
          <p14:tracePt t="47239" x="2424113" y="1824038"/>
          <p14:tracePt t="47245" x="2405063" y="1824038"/>
          <p14:tracePt t="47286" x="2319338" y="1824038"/>
          <p14:tracePt t="47290" x="2300288" y="1824038"/>
          <p14:tracePt t="47301" x="2286000" y="1824038"/>
          <p14:tracePt t="47306" x="2257425" y="1824038"/>
          <p14:tracePt t="47318" x="2224088" y="1824038"/>
          <p14:tracePt t="47322" x="2195513" y="1824038"/>
          <p14:tracePt t="47350" x="2066925" y="1824038"/>
          <p14:tracePt t="47357" x="2047875" y="1824038"/>
          <p14:tracePt t="47364" x="2019300" y="1824038"/>
          <p14:tracePt t="47379" x="2000250" y="1824038"/>
          <p14:tracePt t="47384" x="1971675" y="1824038"/>
          <p14:tracePt t="47387" x="1938338" y="1824038"/>
          <p14:tracePt t="47397" x="1909763" y="1824038"/>
          <p14:tracePt t="47410" x="1866900" y="1824038"/>
          <p14:tracePt t="47417" x="1838325" y="1824038"/>
          <p14:tracePt t="47430" x="1814513" y="1824038"/>
          <p14:tracePt t="47459" x="1719263" y="1824038"/>
          <p14:tracePt t="47464" x="1690688" y="1819275"/>
          <p14:tracePt t="47477" x="1619250" y="1819275"/>
          <p14:tracePt t="47505" x="1557338" y="1819275"/>
          <p14:tracePt t="47509" x="1533525" y="1819275"/>
          <p14:tracePt t="47521" x="1519238" y="1819275"/>
          <p14:tracePt t="47524" x="1504950" y="1819275"/>
          <p14:tracePt t="47552" x="1447800" y="1819275"/>
          <p14:tracePt t="47597" x="1333500" y="1819275"/>
          <p14:tracePt t="47615" x="1309688" y="1819275"/>
          <p14:tracePt t="47620" x="1304925" y="1819275"/>
          <p14:tracePt t="47663" x="1290638" y="1819275"/>
          <p14:tracePt t="47680" x="1262063" y="1819275"/>
          <p14:tracePt t="47712" x="1209675" y="1819275"/>
          <p14:tracePt t="47716" x="1204913" y="1819275"/>
          <p14:tracePt t="47725" x="1195388" y="1819275"/>
          <p14:tracePt t="47753" x="1176338" y="1819275"/>
          <p14:tracePt t="47758" x="1166813" y="1819275"/>
          <p14:tracePt t="47786" x="1119188" y="1819275"/>
          <p14:tracePt t="47794" x="1090613" y="1819275"/>
          <p14:tracePt t="47833" x="1000125" y="1800225"/>
          <p14:tracePt t="47838" x="919163" y="1785938"/>
          <p14:tracePt t="47852" x="881063" y="1781175"/>
          <p14:tracePt t="47882" x="790575" y="1757363"/>
          <p14:tracePt t="47914" x="728663" y="1743075"/>
          <p14:tracePt t="47929" x="676275" y="1728788"/>
          <p14:tracePt t="47955" x="614363" y="1709738"/>
          <p14:tracePt t="47960" x="585788" y="1704975"/>
          <p14:tracePt t="47975" x="538163" y="1685925"/>
          <p14:tracePt t="47978" x="523875" y="1681163"/>
          <p14:tracePt t="48037" x="485775" y="1666875"/>
          <p14:tracePt t="48101" x="481013" y="1638300"/>
          <p14:tracePt t="48145" x="476250" y="1595438"/>
          <p14:tracePt t="48168" x="476250" y="1566863"/>
          <p14:tracePt t="48177" x="476250" y="1557338"/>
          <p14:tracePt t="48196" x="476250" y="1538288"/>
          <p14:tracePt t="48200" x="476250" y="1533525"/>
          <p14:tracePt t="48241" x="476250" y="1514475"/>
          <p14:tracePt t="48270" x="481013" y="1495425"/>
          <p14:tracePt t="48305" x="504825" y="1466850"/>
          <p14:tracePt t="48336" x="533400" y="1433513"/>
          <p14:tracePt t="48341" x="538163" y="1428750"/>
          <p14:tracePt t="48348" x="547688" y="1423988"/>
          <p14:tracePt t="48366" x="561975" y="1414463"/>
          <p14:tracePt t="48394" x="595313" y="1400175"/>
          <p14:tracePt t="48399" x="609600" y="1395413"/>
          <p14:tracePt t="48415" x="628650" y="1390650"/>
          <p14:tracePt t="48426" x="642938" y="1390650"/>
          <p14:tracePt t="48434" x="657225" y="1385888"/>
          <p14:tracePt t="48437" x="666750" y="1385888"/>
          <p14:tracePt t="48472" x="733425" y="1385888"/>
          <p14:tracePt t="48476" x="742950" y="1385888"/>
          <p14:tracePt t="48491" x="762000" y="1385888"/>
          <p14:tracePt t="48521" x="776288" y="1385888"/>
          <p14:tracePt t="48554" x="800100" y="1404938"/>
          <p14:tracePt t="48558" x="804863" y="1404938"/>
          <p14:tracePt t="48567" x="819150" y="1419225"/>
          <p14:tracePt t="48574" x="838200" y="1438275"/>
          <p14:tracePt t="48586" x="847725" y="1443038"/>
          <p14:tracePt t="48591" x="857250" y="1457325"/>
          <p14:tracePt t="48630" x="876300" y="1485900"/>
          <p14:tracePt t="48635" x="881063" y="1490663"/>
          <p14:tracePt t="48645" x="885825" y="1500188"/>
          <p14:tracePt t="48650" x="890588" y="1519238"/>
          <p14:tracePt t="48667" x="895350" y="1562100"/>
          <p14:tracePt t="48693" x="900113" y="1585913"/>
          <p14:tracePt t="48720" x="904875" y="1638300"/>
          <p14:tracePt t="48771" x="866775" y="1709738"/>
          <p14:tracePt t="48817" x="790575" y="1766888"/>
          <p14:tracePt t="48821" x="757238" y="1781175"/>
          <p14:tracePt t="48869" x="704850" y="1785938"/>
          <p14:tracePt t="48872" x="685800" y="1785938"/>
          <p14:tracePt t="48924" x="642938" y="1785938"/>
          <p14:tracePt t="48959" x="609600" y="1785938"/>
          <p14:tracePt t="48995" x="566738" y="1785938"/>
          <p14:tracePt t="49021" x="561975" y="1785938"/>
          <p14:tracePt t="49102" x="561975" y="1776413"/>
          <p14:tracePt t="49238" x="561975" y="1766888"/>
          <p14:tracePt t="49385" x="547688" y="1743075"/>
          <p14:tracePt t="49425" x="542925" y="1733550"/>
          <p14:tracePt t="49460" x="542925" y="1724025"/>
          <p14:tracePt t="49506" x="542925" y="1704975"/>
          <p14:tracePt t="49512" x="542925" y="1700213"/>
          <p14:tracePt t="49519" x="542925" y="1695450"/>
          <p14:tracePt t="49535" x="542925" y="1690688"/>
          <p14:tracePt t="49586" x="542925" y="1676400"/>
          <p14:tracePt t="49629" x="542925" y="1662113"/>
          <p14:tracePt t="49641" x="542925" y="1657350"/>
          <p14:tracePt t="49670" x="557213" y="1638300"/>
          <p14:tracePt t="49709" x="595313" y="1609725"/>
          <p14:tracePt t="49746" x="695325" y="1562100"/>
          <p14:tracePt t="49772" x="723900" y="1562100"/>
          <p14:tracePt t="49775" x="738188" y="1562100"/>
          <p14:tracePt t="49803" x="857250" y="1562100"/>
          <p14:tracePt t="49837" x="990600" y="1590675"/>
          <p14:tracePt t="49842" x="1023938" y="1595438"/>
          <p14:tracePt t="49848" x="1057275" y="1609725"/>
          <p14:tracePt t="49862" x="1138238" y="1643063"/>
          <p14:tracePt t="49870" x="1181100" y="1657350"/>
          <p14:tracePt t="49884" x="1262063" y="1685925"/>
          <p14:tracePt t="49926" x="1438275" y="1747838"/>
          <p14:tracePt t="49931" x="1471613" y="1752600"/>
          <p14:tracePt t="49946" x="1524000" y="1771650"/>
          <p14:tracePt t="49975" x="1552575" y="1785938"/>
          <p14:tracePt t="50128" x="1562100" y="1790700"/>
          <p14:tracePt t="50166" x="1566863" y="1795463"/>
          <p14:tracePt t="50195" x="1600200" y="1804988"/>
          <p14:tracePt t="50199" x="1624013" y="1804988"/>
          <p14:tracePt t="50213" x="1652588" y="1809750"/>
          <p14:tracePt t="50214" x="1700213" y="1824038"/>
          <p14:tracePt t="50227" x="1743075" y="1833563"/>
          <p14:tracePt t="50228" x="1809750" y="1847850"/>
          <p14:tracePt t="50269" x="1881188" y="1857375"/>
          <p14:tracePt t="50414" x="1824038" y="1862138"/>
          <p14:tracePt t="50455" x="1790700" y="1862138"/>
          <p14:tracePt t="50488" x="1604963" y="1871663"/>
          <p14:tracePt t="50492" x="1566863" y="1871663"/>
          <p14:tracePt t="50524" x="1447800" y="1866900"/>
          <p14:tracePt t="50529" x="1433513" y="1862138"/>
          <p14:tracePt t="50618" x="1347788" y="1862138"/>
          <p14:tracePt t="50621" x="1338263" y="1862138"/>
          <p14:tracePt t="50629" x="1333500" y="1862138"/>
          <p14:tracePt t="50643" x="1328738" y="1862138"/>
          <p14:tracePt t="50769" x="1319213" y="1862138"/>
          <p14:tracePt t="50893" x="1352550" y="1862138"/>
          <p14:tracePt t="50899" x="1366838" y="1862138"/>
          <p14:tracePt t="50922" x="1485900" y="1871663"/>
          <p14:tracePt t="50947" x="1671638" y="1890713"/>
          <p14:tracePt t="50949" x="1738313" y="1900238"/>
          <p14:tracePt t="50970" x="1881188" y="1924050"/>
          <p14:tracePt t="50973" x="1933575" y="1928813"/>
          <p14:tracePt t="50981" x="1971675" y="1928813"/>
          <p14:tracePt t="50989" x="2000250" y="1933575"/>
          <p14:tracePt t="51008" x="2038350" y="1933575"/>
          <p14:tracePt t="51013" x="2076450" y="1933575"/>
          <p14:tracePt t="51021" x="2081213" y="1933575"/>
          <p14:tracePt t="51038" x="2100263" y="1933575"/>
          <p14:tracePt t="51043" x="2105025" y="1933575"/>
          <p14:tracePt t="51053" x="2128838" y="1933575"/>
          <p14:tracePt t="51056" x="2133600" y="1933575"/>
          <p14:tracePt t="51070" x="2176463" y="1933575"/>
          <p14:tracePt t="51115" x="2266950" y="1933575"/>
          <p14:tracePt t="51162" x="2338388" y="1943100"/>
          <p14:tracePt t="51757" x="2328863" y="1995488"/>
          <p14:tracePt t="5175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21E8E9-2C6E-4AD8-A1CA-572904BF67D3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0F459-BABB-42F5-846F-A74D339C475F}" type="slidenum">
              <a:rPr lang="en-US" altLang="zh-CN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490186"/>
          </a:xfrm>
          <a:noFill/>
        </p:spPr>
        <p:txBody>
          <a:bodyPr>
            <a:spAutoFit/>
          </a:bodyPr>
          <a:lstStyle/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% coin mystery2.c0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C0 interpreter (coin) 0.3.2 'Nickel' (r256, Thu Jan 3 14:18:03 EST 2013)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Type ‘#help’ for help or ‘#quit’ to exit.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3+8;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11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</a:t>
            </a:r>
            <a:endParaRPr lang="en-US" altLang="zh-CN" sz="2400" b="1" dirty="0">
              <a:solidFill>
                <a:srgbClr val="000099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对函数功能的猜测</a:t>
            </a: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5403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529"/>
    </mc:Choice>
    <mc:Fallback>
      <p:transition spd="slow" advTm="114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55" x="3876675" y="3271838"/>
          <p14:tracePt t="23363" x="3848100" y="3271838"/>
          <p14:tracePt t="23397" x="3786188" y="3252788"/>
          <p14:tracePt t="23398" x="3748088" y="3238500"/>
          <p14:tracePt t="23430" x="3662363" y="3205163"/>
          <p14:tracePt t="23464" x="3281363" y="3038475"/>
          <p14:tracePt t="23496" x="2933700" y="2867025"/>
          <p14:tracePt t="23530" x="2795588" y="2795588"/>
          <p14:tracePt t="23562" x="2609850" y="2700338"/>
          <p14:tracePt t="23563" x="2557463" y="2676525"/>
          <p14:tracePt t="23594" x="2305050" y="2547938"/>
          <p14:tracePt t="23632" x="2000250" y="2390775"/>
          <p14:tracePt t="23664" x="1776413" y="2276475"/>
          <p14:tracePt t="23697" x="1581150" y="2195513"/>
          <p14:tracePt t="23697" x="1528763" y="2166938"/>
          <p14:tracePt t="23729" x="1376363" y="2062163"/>
          <p14:tracePt t="23761" x="1304925" y="2019300"/>
          <p14:tracePt t="23792" x="1266825" y="2000250"/>
          <p14:tracePt t="23824" x="1219200" y="1962150"/>
          <p14:tracePt t="23856" x="1090613" y="1843088"/>
          <p14:tracePt t="23887" x="1009650" y="1771650"/>
          <p14:tracePt t="23917" x="1004888" y="1757363"/>
          <p14:tracePt t="24106" x="985838" y="1752600"/>
          <p14:tracePt t="24150" x="981075" y="1747838"/>
          <p14:tracePt t="24181" x="971550" y="1747838"/>
          <p14:tracePt t="24197" x="962025" y="1747838"/>
          <p14:tracePt t="24228" x="952500" y="1743075"/>
          <p14:tracePt t="24375" x="1090613" y="1771650"/>
          <p14:tracePt t="24408" x="1252538" y="1795463"/>
          <p14:tracePt t="24440" x="1362075" y="1800225"/>
          <p14:tracePt t="24474" x="1409700" y="1800225"/>
          <p14:tracePt t="24507" x="1481138" y="1800225"/>
          <p14:tracePt t="24508" x="1490663" y="1800225"/>
          <p14:tracePt t="24523" x="1504950" y="1795463"/>
          <p14:tracePt t="24556" x="1547813" y="1785938"/>
          <p14:tracePt t="24589" x="1590675" y="1776413"/>
          <p14:tracePt t="24619" x="1604963" y="1771650"/>
          <p14:tracePt t="24670" x="1609725" y="1766888"/>
          <p14:tracePt t="24701" x="1614488" y="1766888"/>
          <p14:tracePt t="24750" x="1614488" y="1743075"/>
          <p14:tracePt t="24781" x="1614488" y="1724025"/>
          <p14:tracePt t="24813" x="1604963" y="1700213"/>
          <p14:tracePt t="24844" x="1595438" y="1676400"/>
          <p14:tracePt t="24876" x="1581150" y="1628775"/>
          <p14:tracePt t="24908" x="1562100" y="1581150"/>
          <p14:tracePt t="24939" x="1538288" y="1538288"/>
          <p14:tracePt t="24969" x="1524000" y="1519238"/>
          <p14:tracePt t="25001" x="1500188" y="1490663"/>
          <p14:tracePt t="25032" x="1490663" y="1476375"/>
          <p14:tracePt t="25063" x="1409700" y="1433513"/>
          <p14:tracePt t="25108" x="1319213" y="1419225"/>
          <p14:tracePt t="25155" x="1152525" y="1395413"/>
          <p14:tracePt t="25187" x="1095375" y="1390650"/>
          <p14:tracePt t="25203" x="1066800" y="1390650"/>
          <p14:tracePt t="25233" x="1057275" y="1390650"/>
          <p14:tracePt t="25265" x="971550" y="1414463"/>
          <p14:tracePt t="25298" x="904875" y="1438275"/>
          <p14:tracePt t="25330" x="871538" y="1452563"/>
          <p14:tracePt t="25362" x="847725" y="1466850"/>
          <p14:tracePt t="25393" x="838200" y="1481138"/>
          <p14:tracePt t="25424" x="828675" y="1500188"/>
          <p14:tracePt t="25456" x="828675" y="1514475"/>
          <p14:tracePt t="25491" x="833438" y="1557338"/>
          <p14:tracePt t="25524" x="857250" y="1604963"/>
          <p14:tracePt t="25557" x="895350" y="1662113"/>
          <p14:tracePt t="25590" x="938213" y="1704975"/>
          <p14:tracePt t="25622" x="1004888" y="1743075"/>
          <p14:tracePt t="25654" x="1095375" y="1790700"/>
          <p14:tracePt t="25689" x="1176338" y="1800225"/>
          <p14:tracePt t="25711" x="1209675" y="1800225"/>
          <p14:tracePt t="25745" x="1276350" y="1800225"/>
          <p14:tracePt t="25777" x="1409700" y="1790700"/>
          <p14:tracePt t="25810" x="1485900" y="1766888"/>
          <p14:tracePt t="25845" x="1538288" y="1738313"/>
          <p14:tracePt t="25875" x="1566863" y="1719263"/>
          <p14:tracePt t="25907" x="1619250" y="1652588"/>
          <p14:tracePt t="25955" x="1647825" y="1576388"/>
          <p14:tracePt t="26002" x="1652588" y="1538288"/>
          <p14:tracePt t="26048" x="1643063" y="1471613"/>
          <p14:tracePt t="26094" x="1600200" y="1428750"/>
          <p14:tracePt t="26125" x="1538288" y="1362075"/>
          <p14:tracePt t="26160" x="1438275" y="1285875"/>
          <p14:tracePt t="26198" x="1352550" y="1228725"/>
          <p14:tracePt t="26236" x="1314450" y="1204913"/>
          <p14:tracePt t="26273" x="1238250" y="1195388"/>
          <p14:tracePt t="26312" x="1185863" y="1195388"/>
          <p14:tracePt t="26349" x="1138238" y="1200150"/>
          <p14:tracePt t="26387" x="1057275" y="1233488"/>
          <p14:tracePt t="26424" x="995363" y="1262063"/>
          <p14:tracePt t="26462" x="976313" y="1276350"/>
          <p14:tracePt t="26498" x="962025" y="1295400"/>
          <p14:tracePt t="26529" x="942975" y="1309688"/>
          <p14:tracePt t="26561" x="938213" y="1328738"/>
          <p14:tracePt t="26606" x="928688" y="1333500"/>
          <p14:tracePt t="26639" x="919163" y="1362075"/>
          <p14:tracePt t="26670" x="909638" y="1376363"/>
          <p14:tracePt t="26701" x="909638" y="1395413"/>
          <p14:tracePt t="26735" x="900113" y="1419225"/>
          <p14:tracePt t="26771" x="900113" y="1433513"/>
          <p14:tracePt t="26816" x="900113" y="1476375"/>
          <p14:tracePt t="26861" x="933450" y="1533525"/>
          <p14:tracePt t="26891" x="957263" y="1552575"/>
          <p14:tracePt t="26923" x="1000125" y="1576388"/>
          <p14:tracePt t="26966" x="1057275" y="1604963"/>
          <p14:tracePt t="26998" x="1195388" y="1657350"/>
          <p14:tracePt t="27030" x="1252538" y="1671638"/>
          <p14:tracePt t="27061" x="1300163" y="1676400"/>
          <p14:tracePt t="27092" x="1357313" y="1681163"/>
          <p14:tracePt t="27124" x="1409700" y="1681163"/>
          <p14:tracePt t="27156" x="1447800" y="1681163"/>
          <p14:tracePt t="27178" x="1466850" y="1681163"/>
          <p14:tracePt t="27196" x="1481138" y="1681163"/>
          <p14:tracePt t="27228" x="1504950" y="1681163"/>
          <p14:tracePt t="27261" x="1533525" y="1657350"/>
          <p14:tracePt t="27294" x="1543050" y="1643063"/>
          <p14:tracePt t="27326" x="1557338" y="1619250"/>
          <p14:tracePt t="27359" x="1571625" y="1581150"/>
          <p14:tracePt t="27392" x="1571625" y="1557338"/>
          <p14:tracePt t="27424" x="1576388" y="1533525"/>
          <p14:tracePt t="27457" x="1576388" y="1500188"/>
          <p14:tracePt t="27491" x="1576388" y="1476375"/>
          <p14:tracePt t="27525" x="1562100" y="1438275"/>
          <p14:tracePt t="27557" x="1538288" y="1414463"/>
          <p14:tracePt t="27589" x="1519238" y="1390650"/>
          <p14:tracePt t="27623" x="1457325" y="1352550"/>
          <p14:tracePt t="27654" x="1404938" y="1338263"/>
          <p14:tracePt t="27699" x="1309688" y="1314450"/>
          <p14:tracePt t="27731" x="1233488" y="1304925"/>
          <p14:tracePt t="27762" x="1143000" y="1304925"/>
          <p14:tracePt t="27780" x="1104900" y="1304925"/>
          <p14:tracePt t="27829" x="1047750" y="1304925"/>
          <p14:tracePt t="27876" x="1019175" y="1304925"/>
          <p14:tracePt t="27908" x="962025" y="1304925"/>
          <p14:tracePt t="27940" x="923925" y="1304925"/>
          <p14:tracePt t="27974" x="895350" y="1319213"/>
          <p14:tracePt t="28008" x="881063" y="1333500"/>
          <p14:tracePt t="28041" x="871538" y="1357313"/>
          <p14:tracePt t="28075" x="866775" y="1366838"/>
          <p14:tracePt t="28108" x="862013" y="1376363"/>
          <p14:tracePt t="28143" x="862013" y="1400175"/>
          <p14:tracePt t="28163" x="862013" y="1423988"/>
          <p14:tracePt t="28198" x="862013" y="1433513"/>
          <p14:tracePt t="28246" x="866775" y="1457325"/>
          <p14:tracePt t="28277" x="881063" y="1495425"/>
          <p14:tracePt t="28309" x="885825" y="1514475"/>
          <p14:tracePt t="28340" x="885825" y="1524000"/>
          <p14:tracePt t="28355" x="900113" y="1543050"/>
          <p14:tracePt t="28388" x="952500" y="1619250"/>
          <p14:tracePt t="28423" x="995363" y="1676400"/>
          <p14:tracePt t="28454" x="1014413" y="1700213"/>
          <p14:tracePt t="28486" x="1123950" y="1704975"/>
          <p14:tracePt t="28517" x="1314450" y="1704975"/>
          <p14:tracePt t="28548" x="1404938" y="1704975"/>
          <p14:tracePt t="28580" x="1419225" y="1704975"/>
          <p14:tracePt t="28595" x="1443038" y="1704975"/>
          <p14:tracePt t="28627" x="1547813" y="1666875"/>
          <p14:tracePt t="28658" x="1614488" y="1619250"/>
          <p14:tracePt t="28691" x="1628775" y="1604963"/>
          <p14:tracePt t="28740" x="1628775" y="1595438"/>
          <p14:tracePt t="28772" x="1628775" y="1576388"/>
          <p14:tracePt t="28805" x="1604963" y="1543050"/>
          <p14:tracePt t="28843" x="1562100" y="1500188"/>
          <p14:tracePt t="28875" x="1519238" y="1466850"/>
          <p14:tracePt t="28907" x="1438275" y="1423988"/>
          <p14:tracePt t="28940" x="1295400" y="1366838"/>
          <p14:tracePt t="28987" x="1247775" y="1338263"/>
          <p14:tracePt t="29017" x="1238250" y="1333500"/>
          <p14:tracePt t="29048" x="1219200" y="1333500"/>
          <p14:tracePt t="29080" x="1176338" y="1333500"/>
          <p14:tracePt t="29114" x="1085850" y="1352550"/>
          <p14:tracePt t="29147" x="1042988" y="1366838"/>
          <p14:tracePt t="29179" x="981075" y="1395413"/>
          <p14:tracePt t="29297" x="976313" y="1404938"/>
          <p14:tracePt t="29328" x="971550" y="1423988"/>
          <p14:tracePt t="29374" x="957263" y="1443038"/>
          <p14:tracePt t="29404" x="942975" y="1466850"/>
          <p14:tracePt t="29433" x="942975" y="1471613"/>
          <p14:tracePt t="29579" x="942975" y="1481138"/>
          <p14:tracePt t="29611" x="942975" y="1514475"/>
          <p14:tracePt t="29631" x="942975" y="1524000"/>
          <p14:tracePt t="29663" x="942975" y="1538288"/>
          <p14:tracePt t="29724" x="942975" y="1557338"/>
          <p14:tracePt t="29758" x="942975" y="1566863"/>
          <p14:tracePt t="29805" x="952500" y="1571625"/>
          <p14:tracePt t="29853" x="971550" y="1576388"/>
          <p14:tracePt t="29889" x="985838" y="1576388"/>
          <p14:tracePt t="29920" x="990600" y="1576388"/>
          <p14:tracePt t="30050" x="1000125" y="1581150"/>
          <p14:tracePt t="30095" x="1004888" y="1585913"/>
          <p14:tracePt t="30126" x="1023938" y="1600200"/>
          <p14:tracePt t="30158" x="1066800" y="1643063"/>
          <p14:tracePt t="30190" x="1085850" y="1647825"/>
          <p14:tracePt t="30205" x="1095375" y="1647825"/>
          <p14:tracePt t="30251" x="1123950" y="1647825"/>
          <p14:tracePt t="30284" x="1162050" y="1647825"/>
          <p14:tracePt t="30330" x="1171575" y="1647825"/>
          <p14:tracePt t="30362" x="1185863" y="1638300"/>
          <p14:tracePt t="30393" x="1195388" y="1619250"/>
          <p14:tracePt t="30425" x="1204913" y="1600200"/>
          <p14:tracePt t="30426" x="1209675" y="1595438"/>
          <p14:tracePt t="30458" x="1209675" y="1585913"/>
          <p14:tracePt t="30491" x="1219200" y="1566863"/>
          <p14:tracePt t="30539" x="1223963" y="1547813"/>
          <p14:tracePt t="30571" x="1223963" y="1533525"/>
          <p14:tracePt t="30616" x="1223963" y="1524000"/>
          <p14:tracePt t="30663" x="1228725" y="1509713"/>
          <p14:tracePt t="30694" x="1228725" y="1504950"/>
          <p14:tracePt t="30743" x="1228725" y="1500188"/>
          <p14:tracePt t="30806" x="1223963" y="1495425"/>
          <p14:tracePt t="30841" x="1209675" y="1490663"/>
          <p14:tracePt t="30875" x="1204913" y="1485900"/>
          <p14:tracePt t="30896" x="1200150" y="1485900"/>
          <p14:tracePt t="30931" x="1176338" y="1476375"/>
          <p14:tracePt t="30962" x="1157288" y="1471613"/>
          <p14:tracePt t="31028" x="1138238" y="1466850"/>
          <p14:tracePt t="31084" x="1133475" y="1466850"/>
          <p14:tracePt t="31115" x="1114425" y="1466850"/>
          <p14:tracePt t="31116" x="1109663" y="1466850"/>
          <p14:tracePt t="31164" x="1100138" y="1466850"/>
          <p14:tracePt t="31225" x="1095375" y="1471613"/>
          <p14:tracePt t="31255" x="1085850" y="1476375"/>
          <p14:tracePt t="31288" x="1081088" y="1485900"/>
          <p14:tracePt t="31319" x="1071563" y="1509713"/>
          <p14:tracePt t="31351" x="1066800" y="1528763"/>
          <p14:tracePt t="31382" x="1066800" y="1533525"/>
          <p14:tracePt t="31414" x="1066800" y="1547813"/>
          <p14:tracePt t="31446" x="1066800" y="1576388"/>
          <p14:tracePt t="31479" x="1066800" y="1600200"/>
          <p14:tracePt t="31510" x="1066800" y="1638300"/>
          <p14:tracePt t="31556" x="1066800" y="1647825"/>
          <p14:tracePt t="31587" x="1066800" y="1666875"/>
          <p14:tracePt t="31618" x="1071563" y="1676400"/>
          <p14:tracePt t="31649" x="1100138" y="1709738"/>
          <p14:tracePt t="31695" x="1119188" y="1719263"/>
          <p14:tracePt t="31756" x="1123950" y="1719263"/>
          <p14:tracePt t="31788" x="1138238" y="1719263"/>
          <p14:tracePt t="31820" x="1166813" y="1719263"/>
          <p14:tracePt t="31850" x="1185863" y="1719263"/>
          <p14:tracePt t="31883" x="1195388" y="1714500"/>
          <p14:tracePt t="31914" x="1200150" y="1714500"/>
          <p14:tracePt t="31949" x="1209675" y="1709738"/>
          <p14:tracePt t="31981" x="1219200" y="1700213"/>
          <p14:tracePt t="32013" x="1238250" y="1681163"/>
          <p14:tracePt t="32043" x="1252538" y="1647825"/>
          <p14:tracePt t="32092" x="1271588" y="1614488"/>
          <p14:tracePt t="32138" x="1276350" y="1595438"/>
          <p14:tracePt t="32168" x="1276350" y="1581150"/>
          <p14:tracePt t="32197" x="1276350" y="1571625"/>
          <p14:tracePt t="32229" x="1276350" y="1562100"/>
          <p14:tracePt t="32260" x="1271588" y="1528763"/>
          <p14:tracePt t="32406" x="1233488" y="1481138"/>
          <p14:tracePt t="32436" x="1209675" y="1466850"/>
          <p14:tracePt t="32468" x="1204913" y="1466850"/>
          <p14:tracePt t="32529" x="1190625" y="1457325"/>
          <p14:tracePt t="32561" x="1176338" y="1443038"/>
          <p14:tracePt t="32592" x="1171575" y="1443038"/>
          <p14:tracePt t="32861" x="1162050" y="1443038"/>
          <p14:tracePt t="32925" x="1138238" y="1443038"/>
          <p14:tracePt t="32943" x="1128713" y="1452563"/>
          <p14:tracePt t="32979" x="1114425" y="1471613"/>
          <p14:tracePt t="33016" x="1104900" y="1481138"/>
          <p14:tracePt t="33048" x="1100138" y="1495425"/>
          <p14:tracePt t="33080" x="1076325" y="1528763"/>
          <p14:tracePt t="33112" x="1057275" y="1552575"/>
          <p14:tracePt t="33131" x="1057275" y="1557338"/>
          <p14:tracePt t="33164" x="1047750" y="1571625"/>
          <p14:tracePt t="33197" x="1042988" y="1595438"/>
          <p14:tracePt t="33246" x="1042988" y="1614488"/>
          <p14:tracePt t="33297" x="1042988" y="1624013"/>
          <p14:tracePt t="33297" x="1042988" y="1633538"/>
          <p14:tracePt t="33346" x="1042988" y="1647825"/>
          <p14:tracePt t="33365" x="1047750" y="1652588"/>
          <p14:tracePt t="33397" x="1057275" y="1671638"/>
          <p14:tracePt t="33429" x="1076325" y="1676400"/>
          <p14:tracePt t="33461" x="1076325" y="1681163"/>
          <p14:tracePt t="33493" x="1095375" y="1685925"/>
          <p14:tracePt t="33542" x="1114425" y="1690688"/>
          <p14:tracePt t="33574" x="1123950" y="1690688"/>
          <p14:tracePt t="33606" x="1138238" y="1690688"/>
          <p14:tracePt t="33651" x="1147763" y="1690688"/>
          <p14:tracePt t="33681" x="1185863" y="1690688"/>
          <p14:tracePt t="33698" x="1200150" y="1685925"/>
          <p14:tracePt t="33729" x="1214438" y="1676400"/>
          <p14:tracePt t="33776" x="1223963" y="1671638"/>
          <p14:tracePt t="33807" x="1233488" y="1657350"/>
          <p14:tracePt t="33840" x="1238250" y="1647825"/>
          <p14:tracePt t="33886" x="1243013" y="1643063"/>
          <p14:tracePt t="33931" x="1252538" y="1624013"/>
          <p14:tracePt t="33965" x="1252538" y="1614488"/>
          <p14:tracePt t="34013" x="1252538" y="1600200"/>
          <p14:tracePt t="34049" x="1252538" y="1595438"/>
          <p14:tracePt t="34197" x="1247775" y="1604963"/>
          <p14:tracePt t="34230" x="1233488" y="1624013"/>
          <p14:tracePt t="34261" x="1228725" y="1628775"/>
          <p14:tracePt t="34307" x="1219200" y="1643063"/>
          <p14:tracePt t="34355" x="1214438" y="1647825"/>
          <p14:tracePt t="34386" x="1200150" y="1662113"/>
          <p14:tracePt t="34416" x="1185863" y="1676400"/>
          <p14:tracePt t="34462" x="1181100" y="1681163"/>
          <p14:tracePt t="34643" x="1200150" y="1681163"/>
          <p14:tracePt t="34690" x="1219200" y="1681163"/>
          <p14:tracePt t="34706" x="1243013" y="1681163"/>
          <p14:tracePt t="34751" x="1266825" y="1681163"/>
          <p14:tracePt t="34883" x="1262063" y="1666875"/>
          <p14:tracePt t="34931" x="1257300" y="1647825"/>
          <p14:tracePt t="34965" x="1233488" y="1609725"/>
          <p14:tracePt t="34997" x="1219200" y="1600200"/>
          <p14:tracePt t="35030" x="1214438" y="1585913"/>
          <p14:tracePt t="35064" x="1204913" y="1576388"/>
          <p14:tracePt t="35099" x="1204913" y="1571625"/>
          <p14:tracePt t="35174" x="1181100" y="1571625"/>
          <p14:tracePt t="35206" x="1157288" y="1581150"/>
          <p14:tracePt t="35242" x="1143000" y="1604963"/>
          <p14:tracePt t="35289" x="1143000" y="1609725"/>
          <p14:tracePt t="35320" x="1138238" y="1624013"/>
          <p14:tracePt t="35351" x="1123950" y="1700213"/>
          <p14:tracePt t="35397" x="1123950" y="1704975"/>
          <p14:tracePt t="35611" x="1133475" y="1704975"/>
          <p14:tracePt t="35761" x="1147763" y="1704975"/>
          <p14:tracePt t="35797" x="1200150" y="1700213"/>
          <p14:tracePt t="35830" x="1338263" y="1690688"/>
          <p14:tracePt t="35849" x="1495425" y="1690688"/>
          <p14:tracePt t="35887" x="1533525" y="1690688"/>
          <p14:tracePt t="35976" x="1452563" y="1690688"/>
          <p14:tracePt t="36010" x="1281113" y="1690688"/>
          <p14:tracePt t="36047" x="1176338" y="1690688"/>
          <p14:tracePt t="36080" x="1143000" y="1690688"/>
          <p14:tracePt t="36124" x="1109663" y="1690688"/>
          <p14:tracePt t="36164" x="1100138" y="1690688"/>
          <p14:tracePt t="36199" x="1090613" y="1690688"/>
          <p14:tracePt t="36236" x="1042988" y="1690688"/>
          <p14:tracePt t="36256" x="1019175" y="1690688"/>
          <p14:tracePt t="36292" x="1014413" y="1690688"/>
          <p14:tracePt t="36505" x="1023938" y="1690688"/>
          <p14:tracePt t="36538" x="1081088" y="1690688"/>
          <p14:tracePt t="36573" x="1143000" y="1690688"/>
          <p14:tracePt t="36606" x="1223963" y="1690688"/>
          <p14:tracePt t="36639" x="1309688" y="1690688"/>
          <p14:tracePt t="36670" x="1404938" y="1690688"/>
          <p14:tracePt t="36700" x="1428750" y="1690688"/>
          <p14:tracePt t="36731" x="1443038" y="1690688"/>
          <p14:tracePt t="36762" x="1485900" y="1700213"/>
          <p14:tracePt t="36793" x="1538288" y="1704975"/>
          <p14:tracePt t="36824" x="1547813" y="1709738"/>
          <p14:tracePt t="36870" x="1647825" y="1709738"/>
          <p14:tracePt t="36902" x="1747838" y="1728788"/>
          <p14:tracePt t="36932" x="1757363" y="1728788"/>
          <p14:tracePt t="37353" x="1747838" y="1728788"/>
          <p14:tracePt t="37386" x="1724025" y="1728788"/>
          <p14:tracePt t="37418" x="1709738" y="1728788"/>
          <p14:tracePt t="37466" x="1700213" y="1728788"/>
          <p14:tracePt t="37498" x="1652588" y="1728788"/>
          <p14:tracePt t="37533" x="1638300" y="1728788"/>
          <p14:tracePt t="37787" x="1662113" y="1728788"/>
          <p14:tracePt t="37834" x="1695450" y="1728788"/>
          <p14:tracePt t="37835" x="1714500" y="1728788"/>
          <p14:tracePt t="37883" x="1757363" y="1728788"/>
          <p14:tracePt t="37916" x="1862138" y="1728788"/>
          <p14:tracePt t="37948" x="1938338" y="1728788"/>
          <p14:tracePt t="37980" x="2043113" y="1733550"/>
          <p14:tracePt t="38028" x="2247900" y="1738313"/>
          <p14:tracePt t="38060" x="2319338" y="1743075"/>
          <p14:tracePt t="38093" x="2343150" y="1743075"/>
          <p14:tracePt t="38125" x="2405063" y="1743075"/>
          <p14:tracePt t="38159" x="2466975" y="1752600"/>
          <p14:tracePt t="38200" x="2495550" y="1752600"/>
          <p14:tracePt t="38241" x="2547938" y="1757363"/>
          <p14:tracePt t="38275" x="2562225" y="1757363"/>
          <p14:tracePt t="38306" x="2586038" y="1757363"/>
          <p14:tracePt t="38338" x="2638425" y="1757363"/>
          <p14:tracePt t="38368" x="2657475" y="1757363"/>
          <p14:tracePt t="38370" x="2662238" y="1757363"/>
          <p14:tracePt t="38470" x="2667000" y="1757363"/>
          <p14:tracePt t="38689" x="2662238" y="1757363"/>
          <p14:tracePt t="38704" x="2657475" y="1757363"/>
          <p14:tracePt t="38751" x="2619375" y="1771650"/>
          <p14:tracePt t="38782" x="2595563" y="1776413"/>
          <p14:tracePt t="38801" x="2576513" y="1776413"/>
          <p14:tracePt t="38834" x="2486025" y="1785938"/>
          <p14:tracePt t="38867" x="2452688" y="1790700"/>
          <p14:tracePt t="38900" x="2428875" y="1790700"/>
          <p14:tracePt t="38932" x="2400300" y="1790700"/>
          <p14:tracePt t="38966" x="2376488" y="1790700"/>
          <p14:tracePt t="39015" x="2343150" y="1790700"/>
          <p14:tracePt t="39047" x="2252663" y="1785938"/>
          <p14:tracePt t="39077" x="2185988" y="1776413"/>
          <p14:tracePt t="39109" x="2162175" y="1771650"/>
          <p14:tracePt t="39141" x="2062163" y="1752600"/>
          <p14:tracePt t="39173" x="1981200" y="1743075"/>
          <p14:tracePt t="39203" x="1976438" y="1738313"/>
          <p14:tracePt t="39272" x="1924050" y="1738313"/>
          <p14:tracePt t="39305" x="1909763" y="1738313"/>
          <p14:tracePt t="39337" x="1900238" y="1738313"/>
          <p14:tracePt t="39382" x="1857375" y="1738313"/>
          <p14:tracePt t="39593" x="1919288" y="1747838"/>
          <p14:tracePt t="39626" x="2062163" y="1771650"/>
          <p14:tracePt t="39662" x="2224088" y="1785938"/>
          <p14:tracePt t="39696" x="2400300" y="1785938"/>
          <p14:tracePt t="39729" x="2533650" y="1785938"/>
          <p14:tracePt t="39764" x="2633663" y="1785938"/>
          <p14:tracePt t="39797" x="2676525" y="1790700"/>
          <p14:tracePt t="39902" x="2690813" y="1790700"/>
          <p14:tracePt t="40022" x="2714625" y="1790700"/>
          <p14:tracePt t="40068" x="2719388" y="1790700"/>
          <p14:tracePt t="40114" x="2724150" y="1790700"/>
          <p14:tracePt t="40147" x="2743200" y="1790700"/>
          <p14:tracePt t="40435" x="2733675" y="1781175"/>
          <p14:tracePt t="40466" x="2724150" y="1771650"/>
          <p14:tracePt t="40499" x="2676525" y="1757363"/>
          <p14:tracePt t="40532" x="2652713" y="1757363"/>
          <p14:tracePt t="40566" x="2576513" y="1757363"/>
          <p14:tracePt t="40613" x="2471738" y="1757363"/>
          <p14:tracePt t="40648" x="2352675" y="1757363"/>
          <p14:tracePt t="40679" x="2271713" y="1757363"/>
          <p14:tracePt t="40696" x="2228850" y="1757363"/>
          <p14:tracePt t="40726" x="2185988" y="1757363"/>
          <p14:tracePt t="40758" x="2109788" y="1757363"/>
          <p14:tracePt t="40794" x="2085975" y="1757363"/>
          <p14:tracePt t="40827" x="2076450" y="1757363"/>
          <p14:tracePt t="40858" x="2033588" y="1752600"/>
          <p14:tracePt t="40908" x="2024063" y="1752600"/>
          <p14:tracePt t="40946" x="1976438" y="1752600"/>
          <p14:tracePt t="41197" x="1990725" y="1752600"/>
          <p14:tracePt t="41246" x="2005013" y="1752600"/>
          <p14:tracePt t="41293" x="2019300" y="1752600"/>
          <p14:tracePt t="41331" x="2047875" y="1752600"/>
          <p14:tracePt t="41365" x="2085975" y="1752600"/>
          <p14:tracePt t="41398" x="2128838" y="1752600"/>
          <p14:tracePt t="41431" x="2166938" y="1752600"/>
          <p14:tracePt t="41463" x="2219325" y="1752600"/>
          <p14:tracePt t="41496" x="2276475" y="1752600"/>
          <p14:tracePt t="41528" x="2338388" y="1752600"/>
          <p14:tracePt t="41559" x="2428875" y="1757363"/>
          <p14:tracePt t="41590" x="2538413" y="1766888"/>
          <p14:tracePt t="41622" x="2667000" y="1766888"/>
          <p14:tracePt t="41624" x="2686050" y="1766888"/>
          <p14:tracePt t="41640" x="2709863" y="1766888"/>
          <p14:tracePt t="41672" x="2781300" y="1766888"/>
          <p14:tracePt t="41702" x="2795588" y="1766888"/>
          <p14:tracePt t="41732" x="2862263" y="1766888"/>
          <p14:tracePt t="41763" x="2886075" y="1766888"/>
          <p14:tracePt t="41793" x="2890838" y="1766888"/>
          <p14:tracePt t="41824" x="2909888" y="1766888"/>
          <p14:tracePt t="41858" x="2919413" y="1766888"/>
          <p14:tracePt t="41945" x="2914650" y="1766888"/>
          <p14:tracePt t="41977" x="2838450" y="1766888"/>
          <p14:tracePt t="42009" x="2795588" y="1766888"/>
          <p14:tracePt t="42042" x="2738438" y="1757363"/>
          <p14:tracePt t="42074" x="2624138" y="1743075"/>
          <p14:tracePt t="42106" x="2533650" y="1728788"/>
          <p14:tracePt t="42139" x="2486025" y="1724025"/>
          <p14:tracePt t="42170" x="2428875" y="1719263"/>
          <p14:tracePt t="42201" x="2362200" y="1719263"/>
          <p14:tracePt t="42233" x="2309813" y="1719263"/>
          <p14:tracePt t="42404" x="2043113" y="1719263"/>
          <p14:tracePt t="42432" x="2038350" y="1719263"/>
          <p14:tracePt t="42479" x="2019300" y="1719263"/>
          <p14:tracePt t="42512" x="1962150" y="1709738"/>
          <p14:tracePt t="42545" x="1919288" y="1704975"/>
          <p14:tracePt t="42578" x="1871663" y="1704975"/>
          <p14:tracePt t="42666" x="1862138" y="1704975"/>
          <p14:tracePt t="42696" x="1843088" y="1704975"/>
          <p14:tracePt t="42799" x="1819275" y="1714500"/>
          <p14:tracePt t="42829" x="1814513" y="1719263"/>
          <p14:tracePt t="43015" x="1804988" y="1733550"/>
          <p14:tracePt t="43046" x="1804988" y="1738313"/>
          <p14:tracePt t="43229" x="1919288" y="1743075"/>
          <p14:tracePt t="43264" x="2081213" y="1757363"/>
          <p14:tracePt t="43265" x="2109788" y="1757363"/>
          <p14:tracePt t="43282" x="2143125" y="1757363"/>
          <p14:tracePt t="43315" x="2171700" y="1757363"/>
          <p14:tracePt t="43347" x="2209800" y="1757363"/>
          <p14:tracePt t="43365" x="2257425" y="1757363"/>
          <p14:tracePt t="43404" x="2314575" y="1757363"/>
          <p14:tracePt t="43435" x="2343150" y="1757363"/>
          <p14:tracePt t="43466" x="2366963" y="1757363"/>
          <p14:tracePt t="43497" x="2428875" y="1757363"/>
          <p14:tracePt t="43530" x="2466975" y="1757363"/>
          <p14:tracePt t="43562" x="2495550" y="1757363"/>
          <p14:tracePt t="43594" x="2538413" y="1757363"/>
          <p14:tracePt t="43625" x="2614613" y="1757363"/>
          <p14:tracePt t="43657" x="2671763" y="1757363"/>
          <p14:tracePt t="43691" x="2719388" y="1757363"/>
          <p14:tracePt t="43724" x="2781300" y="1757363"/>
          <p14:tracePt t="43757" x="2895600" y="1757363"/>
          <p14:tracePt t="43790" x="2995613" y="1757363"/>
          <p14:tracePt t="43822" x="3062288" y="1757363"/>
          <p14:tracePt t="43854" x="3095625" y="1757363"/>
          <p14:tracePt t="43946" x="3119438" y="1762125"/>
          <p14:tracePt t="43978" x="3162300" y="1766888"/>
          <p14:tracePt t="44009" x="3186113" y="1766888"/>
          <p14:tracePt t="44041" x="3219450" y="1766888"/>
          <p14:tracePt t="44073" x="3267075" y="1766888"/>
          <p14:tracePt t="44107" x="3290888" y="1762125"/>
          <p14:tracePt t="44140" x="3305175" y="1762125"/>
          <p14:tracePt t="44259" x="3314700" y="1762125"/>
          <p14:tracePt t="44293" x="3333750" y="1762125"/>
          <p14:tracePt t="44325" x="3348038" y="1762125"/>
          <p14:tracePt t="44357" x="3371850" y="1757363"/>
          <p14:tracePt t="44389" x="3381375" y="1757363"/>
          <p14:tracePt t="44620" x="3376613" y="1757363"/>
          <p14:tracePt t="44651" x="3324225" y="1757363"/>
          <p14:tracePt t="44683" x="3271838" y="1762125"/>
          <p14:tracePt t="44699" x="3248025" y="1762125"/>
          <p14:tracePt t="44732" x="3190875" y="1766888"/>
          <p14:tracePt t="44763" x="3124200" y="1766888"/>
          <p14:tracePt t="44795" x="3024188" y="1766888"/>
          <p14:tracePt t="44826" x="2962275" y="1766888"/>
          <p14:tracePt t="44858" x="2881313" y="1766888"/>
          <p14:tracePt t="44889" x="2795588" y="1762125"/>
          <p14:tracePt t="44921" x="2747963" y="1762125"/>
          <p14:tracePt t="44952" x="2724150" y="1762125"/>
          <p14:tracePt t="44983" x="2657475" y="1762125"/>
          <p14:tracePt t="45014" x="2590800" y="1762125"/>
          <p14:tracePt t="45046" x="2576513" y="1762125"/>
          <p14:tracePt t="45106" x="2547938" y="1766888"/>
          <p14:tracePt t="45138" x="2524125" y="1771650"/>
          <p14:tracePt t="45198" x="2514600" y="1771650"/>
          <p14:tracePt t="45230" x="2452688" y="1766888"/>
          <p14:tracePt t="45261" x="2376488" y="1752600"/>
          <p14:tracePt t="45294" x="2190750" y="1757363"/>
          <p14:tracePt t="45340" x="1943100" y="1762125"/>
          <p14:tracePt t="45372" x="1795463" y="1762125"/>
          <p14:tracePt t="45373" x="1781175" y="1762125"/>
          <p14:tracePt t="45389" x="1752600" y="1762125"/>
          <p14:tracePt t="45421" x="1733550" y="1762125"/>
          <p14:tracePt t="45459" x="1690688" y="1762125"/>
          <p14:tracePt t="45500" x="1504950" y="1762125"/>
          <p14:tracePt t="45540" x="1404938" y="1766888"/>
          <p14:tracePt t="45574" x="1376363" y="1771650"/>
          <p14:tracePt t="45606" x="1347788" y="1771650"/>
          <p14:tracePt t="45639" x="1304925" y="1771650"/>
          <p14:tracePt t="45671" x="1285875" y="1771650"/>
          <p14:tracePt t="45703" x="1262063" y="1771650"/>
          <p14:tracePt t="45735" x="1233488" y="1771650"/>
          <p14:tracePt t="45766" x="1228725" y="1771650"/>
          <p14:tracePt t="45829" x="1114425" y="1747838"/>
          <p14:tracePt t="45863" x="985838" y="1728788"/>
          <p14:tracePt t="45896" x="981075" y="1728788"/>
          <p14:tracePt t="46356" x="990600" y="1728788"/>
          <p14:tracePt t="46397" x="1019175" y="1728788"/>
          <p14:tracePt t="46434" x="1033463" y="1728788"/>
          <p14:tracePt t="46471" x="1071563" y="1728788"/>
          <p14:tracePt t="46518" x="1123950" y="1738313"/>
          <p14:tracePt t="46549" x="1143000" y="1743075"/>
          <p14:tracePt t="46581" x="1185863" y="1743075"/>
          <p14:tracePt t="46615" x="1290638" y="1743075"/>
          <p14:tracePt t="46648" x="1333500" y="1743075"/>
          <p14:tracePt t="46681" x="1366838" y="1743075"/>
          <p14:tracePt t="46697" x="1385888" y="1743075"/>
          <p14:tracePt t="46729" x="1409700" y="1743075"/>
          <p14:tracePt t="46763" x="1433513" y="1738313"/>
          <p14:tracePt t="46794" x="1438275" y="1733550"/>
          <p14:tracePt t="46825" x="1443038" y="1728788"/>
          <p14:tracePt t="46857" x="1452563" y="1728788"/>
          <p14:tracePt t="46889" x="1466850" y="1704975"/>
          <p14:tracePt t="46921" x="1476375" y="1700213"/>
          <p14:tracePt t="46952" x="1481138" y="1690688"/>
          <p14:tracePt t="46983" x="1490663" y="1676400"/>
          <p14:tracePt t="47014" x="1490663" y="1662113"/>
          <p14:tracePt t="47046" x="1500188" y="1647825"/>
          <p14:tracePt t="47078" x="1504950" y="1643063"/>
          <p14:tracePt t="47108" x="1504950" y="1638300"/>
          <p14:tracePt t="47140" x="1509713" y="1619250"/>
          <p14:tracePt t="47173" x="1514475" y="1600200"/>
          <p14:tracePt t="47204" x="1514475" y="1590675"/>
          <p14:tracePt t="47263" x="1514475" y="1581150"/>
          <p14:tracePt t="47310" x="1514475" y="1576388"/>
          <p14:tracePt t="47340" x="1514475" y="1562100"/>
          <p14:tracePt t="47372" x="1514475" y="1552575"/>
          <p14:tracePt t="47403" x="1490663" y="1533525"/>
          <p14:tracePt t="47432" x="1481138" y="1519238"/>
          <p14:tracePt t="47463" x="1447800" y="1495425"/>
          <p14:tracePt t="47509" x="1414463" y="1471613"/>
          <p14:tracePt t="47542" x="1390650" y="1457325"/>
          <p14:tracePt t="47578" x="1371600" y="1447800"/>
          <p14:tracePt t="47610" x="1328738" y="1428750"/>
          <p14:tracePt t="47641" x="1295400" y="1419225"/>
          <p14:tracePt t="47688" x="1200150" y="1419225"/>
          <p14:tracePt t="47704" x="1162050" y="1419225"/>
          <p14:tracePt t="47735" x="1119188" y="1419225"/>
          <p14:tracePt t="47796" x="1085850" y="1443038"/>
          <p14:tracePt t="47826" x="1052513" y="1466850"/>
          <p14:tracePt t="47858" x="1042988" y="1476375"/>
          <p14:tracePt t="47890" x="1033463" y="1485900"/>
          <p14:tracePt t="47923" x="1023938" y="1509713"/>
          <p14:tracePt t="47956" x="1019175" y="1519238"/>
          <p14:tracePt t="47990" x="1014413" y="1533525"/>
          <p14:tracePt t="48007" x="1014413" y="1552575"/>
          <p14:tracePt t="48040" x="1014413" y="1590675"/>
          <p14:tracePt t="48073" x="1014413" y="1624013"/>
          <p14:tracePt t="48106" x="1038225" y="1652588"/>
          <p14:tracePt t="48144" x="1162050" y="1700213"/>
          <p14:tracePt t="48182" x="1276350" y="1709738"/>
          <p14:tracePt t="48202" x="1343025" y="1709738"/>
          <p14:tracePt t="48241" x="1509713" y="1709738"/>
          <p14:tracePt t="48279" x="1619250" y="1709738"/>
          <p14:tracePt t="48316" x="1666875" y="1709738"/>
          <p14:tracePt t="48353" x="1700213" y="1709738"/>
          <p14:tracePt t="48388" x="1776413" y="1709738"/>
          <p14:tracePt t="48449" x="1800225" y="1709738"/>
          <p14:tracePt t="48480" x="1843088" y="1709738"/>
          <p14:tracePt t="48513" x="1885950" y="1704975"/>
          <p14:tracePt t="48545" x="1952625" y="1690688"/>
          <p14:tracePt t="48579" x="1962150" y="1690688"/>
          <p14:tracePt t="48730" x="1947863" y="1690688"/>
          <p14:tracePt t="48763" x="1914525" y="1704975"/>
          <p14:tracePt t="48795" x="1881188" y="1714500"/>
          <p14:tracePt t="48825" x="1814513" y="1719263"/>
          <p14:tracePt t="48857" x="1776413" y="1719263"/>
          <p14:tracePt t="48889" x="1757363" y="1719263"/>
          <p14:tracePt t="48921" x="1728788" y="1719263"/>
          <p14:tracePt t="48953" x="1704975" y="1724025"/>
          <p14:tracePt t="48984" x="1681163" y="1724025"/>
          <p14:tracePt t="49014" x="1662113" y="1724025"/>
          <p14:tracePt t="49045" x="1652588" y="1724025"/>
          <p14:tracePt t="49227" x="1671638" y="1724025"/>
          <p14:tracePt t="49258" x="1700213" y="1724025"/>
          <p14:tracePt t="49275" x="1738313" y="1724025"/>
          <p14:tracePt t="49307" x="1838325" y="1724025"/>
          <p14:tracePt t="49339" x="1885950" y="1724025"/>
          <p14:tracePt t="49371" x="1919288" y="1724025"/>
          <p14:tracePt t="49403" x="1943100" y="1724025"/>
          <p14:tracePt t="49434" x="2000250" y="1728788"/>
          <p14:tracePt t="49465" x="2052638" y="1743075"/>
          <p14:tracePt t="49497" x="2085975" y="1743075"/>
          <p14:tracePt t="49497" x="2095500" y="1743075"/>
          <p14:tracePt t="49513" x="2100263" y="1743075"/>
          <p14:tracePt t="49545" x="2133600" y="1743075"/>
          <p14:tracePt t="49577" x="2185988" y="1743075"/>
          <p14:tracePt t="49612" x="2228850" y="1747838"/>
          <p14:tracePt t="49650" x="2276475" y="1747838"/>
          <p14:tracePt t="49681" x="2324100" y="1747838"/>
          <p14:tracePt t="49697" x="2347913" y="1747838"/>
          <p14:tracePt t="49728" x="2414588" y="1747838"/>
          <p14:tracePt t="49760" x="2481263" y="1747838"/>
          <p14:tracePt t="49760" x="2495550" y="1747838"/>
          <p14:tracePt t="49791" x="2552700" y="1757363"/>
          <p14:tracePt t="49824" x="2619375" y="1762125"/>
          <p14:tracePt t="49856" x="2657475" y="1766888"/>
          <p14:tracePt t="49888" x="2700338" y="1771650"/>
          <p14:tracePt t="49920" x="2767013" y="1776413"/>
          <p14:tracePt t="49964" x="2805113" y="1776413"/>
          <p14:tracePt t="49996" x="2871788" y="1776413"/>
          <p14:tracePt t="50026" x="2909888" y="1781175"/>
          <p14:tracePt t="50057" x="3071813" y="1790700"/>
          <p14:tracePt t="50090" x="3152775" y="1790700"/>
          <p14:tracePt t="50122" x="3190875" y="1790700"/>
          <p14:tracePt t="50156" x="3233738" y="1790700"/>
          <p14:tracePt t="50188" x="3276600" y="1790700"/>
          <p14:tracePt t="50204" x="3290888" y="1790700"/>
          <p14:tracePt t="50236" x="3305175" y="1790700"/>
          <p14:tracePt t="50266" x="3309938" y="1790700"/>
          <p14:tracePt t="50431" x="3314700" y="1781175"/>
          <p14:tracePt t="50465" x="3319463" y="1766888"/>
          <p14:tracePt t="50498" x="3324225" y="1752600"/>
          <p14:tracePt t="50531" x="3328988" y="1747838"/>
          <p14:tracePt t="50593" x="3333750" y="1743075"/>
          <p14:tracePt t="50641" x="3333750" y="1738313"/>
          <p14:tracePt t="51046" x="3333750" y="1728788"/>
          <p14:tracePt t="51106" x="3328988" y="1724025"/>
          <p14:tracePt t="51199" x="3328988" y="1719263"/>
          <p14:tracePt t="51239" x="3324225" y="1714500"/>
          <p14:tracePt t="51371" x="3324225" y="1709738"/>
          <p14:tracePt t="51446" x="3319463" y="1704975"/>
          <p14:tracePt t="51477" x="3319463" y="1700213"/>
          <p14:tracePt t="51510" x="3319463" y="1695450"/>
          <p14:tracePt t="51557" x="3319463" y="1690688"/>
          <p14:tracePt t="51589" x="3314700" y="1676400"/>
          <p14:tracePt t="51590" x="3314700" y="1671638"/>
          <p14:tracePt t="51641" x="3305175" y="1647825"/>
          <p14:tracePt t="51673" x="3295650" y="1604963"/>
          <p14:tracePt t="51693" x="3295650" y="1581150"/>
          <p14:tracePt t="51730" x="3267075" y="1528763"/>
          <p14:tracePt t="51762" x="3238500" y="1476375"/>
          <p14:tracePt t="51795" x="3214688" y="1447800"/>
          <p14:tracePt t="51827" x="3148013" y="1371600"/>
          <p14:tracePt t="51859" x="3119438" y="1352550"/>
          <p14:tracePt t="51891" x="3076575" y="1338263"/>
          <p14:tracePt t="51924" x="3000375" y="1319213"/>
          <p14:tracePt t="51956" x="2924175" y="1304925"/>
          <p14:tracePt t="52003" x="2833688" y="1295400"/>
          <p14:tracePt t="52050" x="2752725" y="1295400"/>
          <p14:tracePt t="52097" x="2667000" y="1295400"/>
          <p14:tracePt t="52131" x="2576513" y="1290638"/>
          <p14:tracePt t="52165" x="2505075" y="1290638"/>
          <p14:tracePt t="52197" x="2433638" y="1290638"/>
          <p14:tracePt t="52233" x="2347913" y="1290638"/>
          <p14:tracePt t="52395" x="2076450" y="1295400"/>
          <p14:tracePt t="52427" x="2028825" y="1295400"/>
          <p14:tracePt t="52463" x="1957388" y="1300163"/>
          <p14:tracePt t="52495" x="1933575" y="1300163"/>
          <p14:tracePt t="52526" x="1914525" y="1300163"/>
          <p14:tracePt t="52559" x="1838325" y="1314450"/>
          <p14:tracePt t="52607" x="1828800" y="1319213"/>
          <p14:tracePt t="52641" x="1809750" y="1323975"/>
          <p14:tracePt t="52673" x="1766888" y="1343025"/>
          <p14:tracePt t="52763" x="1738313" y="1366838"/>
          <p14:tracePt t="52797" x="1733550" y="1371600"/>
          <p14:tracePt t="52829" x="1719263" y="1385888"/>
          <p14:tracePt t="52863" x="1709738" y="1400175"/>
          <p14:tracePt t="52896" x="1704975" y="1404938"/>
          <p14:tracePt t="52982" x="1695450" y="1414463"/>
          <p14:tracePt t="53027" x="1690688" y="1423988"/>
          <p14:tracePt t="53058" x="1676400" y="1438275"/>
          <p14:tracePt t="53090" x="1671638" y="1466850"/>
          <p14:tracePt t="53122" x="1666875" y="1481138"/>
          <p14:tracePt t="53169" x="1657350" y="1490663"/>
          <p14:tracePt t="53203" x="1657350" y="1514475"/>
          <p14:tracePt t="53235" x="1657350" y="1533525"/>
          <p14:tracePt t="53265" x="1657350" y="1543050"/>
          <p14:tracePt t="53298" x="1657350" y="1557338"/>
          <p14:tracePt t="53363" x="1657350" y="1571625"/>
          <p14:tracePt t="53409" x="1666875" y="1585913"/>
          <p14:tracePt t="53456" x="1790700" y="1624013"/>
          <p14:tracePt t="53502" x="1838325" y="1643063"/>
          <p14:tracePt t="53534" x="1952625" y="1671638"/>
          <p14:tracePt t="53552" x="2019300" y="1690688"/>
          <p14:tracePt t="53597" x="2076450" y="1704975"/>
          <p14:tracePt t="53632" x="2105025" y="1709738"/>
          <p14:tracePt t="53664" x="2209800" y="1733550"/>
          <p14:tracePt t="53696" x="2324100" y="1747838"/>
          <p14:tracePt t="53728" x="2414588" y="1757363"/>
          <p14:tracePt t="53760" x="2490788" y="1757363"/>
          <p14:tracePt t="53799" x="2590800" y="1762125"/>
          <p14:tracePt t="53831" x="2657475" y="1762125"/>
          <p14:tracePt t="53866" x="2743200" y="1762125"/>
          <p14:tracePt t="53898" x="2814638" y="1762125"/>
          <p14:tracePt t="53930" x="2909888" y="1762125"/>
          <p14:tracePt t="53963" x="2976563" y="1762125"/>
          <p14:tracePt t="53995" x="3048000" y="1762125"/>
          <p14:tracePt t="54028" x="3081338" y="1762125"/>
          <p14:tracePt t="54061" x="3128963" y="1762125"/>
          <p14:tracePt t="54096" x="3195638" y="1747838"/>
          <p14:tracePt t="54115" x="3252788" y="1728788"/>
          <p14:tracePt t="54147" x="3333750" y="1704975"/>
          <p14:tracePt t="54179" x="3362325" y="1681163"/>
          <p14:tracePt t="54226" x="3362325" y="1671638"/>
          <p14:tracePt t="54343" x="3362325" y="1662113"/>
          <p14:tracePt t="54381" x="3343275" y="1638300"/>
          <p14:tracePt t="54414" x="3309938" y="1614488"/>
          <p14:tracePt t="54446" x="3267075" y="1590675"/>
          <p14:tracePt t="54479" x="3176588" y="1543050"/>
          <p14:tracePt t="54511" x="3086100" y="1504950"/>
          <p14:tracePt t="54543" x="3028950" y="1481138"/>
          <p14:tracePt t="54575" x="2947988" y="1471613"/>
          <p14:tracePt t="54608" x="2871788" y="1462088"/>
          <p14:tracePt t="54640" x="2790825" y="1457325"/>
          <p14:tracePt t="54672" x="2714625" y="1452563"/>
          <p14:tracePt t="54703" x="2652713" y="1447800"/>
          <p14:tracePt t="54736" x="2581275" y="1443038"/>
          <p14:tracePt t="54768" x="2495550" y="1443038"/>
          <p14:tracePt t="54799" x="2409825" y="1443038"/>
          <p14:tracePt t="54839" x="2347913" y="1443038"/>
          <p14:tracePt t="54872" x="2305050" y="1443038"/>
          <p14:tracePt t="54903" x="2262188" y="1443038"/>
          <p14:tracePt t="54933" x="2181225" y="1443038"/>
          <p14:tracePt t="54964" x="2085975" y="1443038"/>
          <p14:tracePt t="54996" x="2000250" y="1443038"/>
          <p14:tracePt t="55027" x="1947863" y="1443038"/>
          <p14:tracePt t="55073" x="1885950" y="1462088"/>
          <p14:tracePt t="55106" x="1790700" y="1514475"/>
          <p14:tracePt t="55139" x="1704975" y="1562100"/>
          <p14:tracePt t="55170" x="1676400" y="1566863"/>
          <p14:tracePt t="55230" x="1666875" y="1581150"/>
          <p14:tracePt t="55309" x="1666875" y="1595438"/>
          <p14:tracePt t="55310" x="1666875" y="1600200"/>
          <p14:tracePt t="55325" x="1666875" y="1609725"/>
          <p14:tracePt t="55357" x="1666875" y="1628775"/>
          <p14:tracePt t="55404" x="1676400" y="1633538"/>
          <p14:tracePt t="55436" x="1766888" y="1666875"/>
          <p14:tracePt t="55466" x="1838325" y="1700213"/>
          <p14:tracePt t="55497" x="1876425" y="1709738"/>
          <p14:tracePt t="55529" x="1976438" y="1719263"/>
          <p14:tracePt t="55561" x="2100263" y="1743075"/>
          <p14:tracePt t="55593" x="2157413" y="1771650"/>
          <p14:tracePt t="55624" x="2171700" y="1776413"/>
          <p14:tracePt t="55625" x="2176463" y="1781175"/>
          <p14:tracePt t="55640" x="2195513" y="1781175"/>
          <p14:tracePt t="55673" x="2286000" y="1781175"/>
          <p14:tracePt t="55704" x="2357438" y="1781175"/>
          <p14:tracePt t="55735" x="2376488" y="1781175"/>
          <p14:tracePt t="56408" x="0" y="0"/>
        </p14:tracePtLst>
        <p14:tracePtLst>
          <p14:tracePt t="102462" x="1804988" y="1524000"/>
          <p14:tracePt t="102814" x="1814513" y="1524000"/>
          <p14:tracePt t="102878" x="1881188" y="1552575"/>
          <p14:tracePt t="102913" x="2133600" y="1614488"/>
          <p14:tracePt t="102947" x="2271713" y="1647825"/>
          <p14:tracePt t="102982" x="2357438" y="1657350"/>
          <p14:tracePt t="103015" x="2633663" y="1695450"/>
          <p14:tracePt t="103048" x="2752725" y="1719263"/>
          <p14:tracePt t="103078" x="2781300" y="1724025"/>
          <p14:tracePt t="103110" x="2805113" y="1728788"/>
          <p14:tracePt t="103143" x="2895600" y="1733550"/>
          <p14:tracePt t="103173" x="2962275" y="1733550"/>
          <p14:tracePt t="103206" x="3014663" y="1733550"/>
          <p14:tracePt t="103253" x="3100388" y="1733550"/>
          <p14:tracePt t="103299" x="3195638" y="1733550"/>
          <p14:tracePt t="103299" x="3209925" y="1733550"/>
          <p14:tracePt t="103314" x="3228975" y="1733550"/>
          <p14:tracePt t="103314" x="3243263" y="1733550"/>
          <p14:tracePt t="103330" x="3267075" y="1733550"/>
          <p14:tracePt t="103362" x="3328988" y="1733550"/>
          <p14:tracePt t="103381" x="3357563" y="1733550"/>
          <p14:tracePt t="103414" x="3462338" y="1724025"/>
          <p14:tracePt t="103446" x="3524250" y="1704975"/>
          <p14:tracePt t="103478" x="3562350" y="1681163"/>
          <p14:tracePt t="103512" x="3600450" y="1647825"/>
          <p14:tracePt t="103544" x="3619500" y="1628775"/>
          <p14:tracePt t="103575" x="3624263" y="1614488"/>
          <p14:tracePt t="103607" x="3629025" y="1590675"/>
          <p14:tracePt t="103640" x="3629025" y="1562100"/>
          <p14:tracePt t="103680" x="3557588" y="1500188"/>
          <p14:tracePt t="103697" x="3524250" y="1481138"/>
          <p14:tracePt t="103729" x="3471863" y="1462088"/>
          <p14:tracePt t="103760" x="3371850" y="1423988"/>
          <p14:tracePt t="103791" x="3252788" y="1395413"/>
          <p14:tracePt t="103823" x="3009900" y="1357313"/>
          <p14:tracePt t="103855" x="2886075" y="1338263"/>
          <p14:tracePt t="103886" x="2828925" y="1333500"/>
          <p14:tracePt t="103919" x="2705100" y="1323975"/>
          <p14:tracePt t="103949" x="2590800" y="1309688"/>
          <p14:tracePt t="103982" x="2462213" y="1309688"/>
          <p14:tracePt t="104013" x="2333625" y="1314450"/>
          <p14:tracePt t="104045" x="2228850" y="1328738"/>
          <p14:tracePt t="104076" x="2147888" y="1352550"/>
          <p14:tracePt t="104108" x="2090738" y="1366838"/>
          <p14:tracePt t="104140" x="1990725" y="1419225"/>
          <p14:tracePt t="104172" x="1885950" y="1466850"/>
          <p14:tracePt t="104193" x="1833563" y="1485900"/>
          <p14:tracePt t="104227" x="1804988" y="1514475"/>
          <p14:tracePt t="104258" x="1776413" y="1576388"/>
          <p14:tracePt t="104289" x="1743075" y="1652588"/>
          <p14:tracePt t="104321" x="1743075" y="1662113"/>
          <p14:tracePt t="104365" x="1747838" y="1685925"/>
          <p14:tracePt t="104381" x="1800225" y="1714500"/>
          <p14:tracePt t="104414" x="2024063" y="1795463"/>
          <p14:tracePt t="104446" x="2257425" y="1838325"/>
          <p14:tracePt t="104478" x="2395538" y="1847850"/>
          <p14:tracePt t="104509" x="2428875" y="1847850"/>
          <p14:tracePt t="104540" x="2667000" y="1847850"/>
          <p14:tracePt t="104573" x="2833688" y="1838325"/>
          <p14:tracePt t="104605" x="2967038" y="1819275"/>
          <p14:tracePt t="104638" x="3133725" y="1781175"/>
          <p14:tracePt t="104671" x="3243263" y="1747838"/>
          <p14:tracePt t="104708" x="3314700" y="1724025"/>
          <p14:tracePt t="104710" x="3324225" y="1719263"/>
          <p14:tracePt t="104744" x="3367088" y="1700213"/>
          <p14:tracePt t="104777" x="3400425" y="1666875"/>
          <p14:tracePt t="104808" x="3409950" y="1647825"/>
          <p14:tracePt t="104840" x="3409950" y="1638300"/>
          <p14:tracePt t="104902" x="3390900" y="1604963"/>
          <p14:tracePt t="104933" x="3328988" y="1562100"/>
          <p14:tracePt t="104964" x="3233738" y="1519238"/>
          <p14:tracePt t="104995" x="3076575" y="1447800"/>
          <p14:tracePt t="105027" x="2919413" y="1385888"/>
          <p14:tracePt t="105059" x="2805113" y="1362075"/>
          <p14:tracePt t="105090" x="2662238" y="1352550"/>
          <p14:tracePt t="105123" x="2452688" y="1343025"/>
          <p14:tracePt t="105155" x="2328863" y="1333500"/>
          <p14:tracePt t="105188" x="2257425" y="1338263"/>
          <p14:tracePt t="105205" x="2166938" y="1357313"/>
          <p14:tracePt t="105251" x="2000250" y="1381125"/>
          <p14:tracePt t="105280" x="1928813" y="1390650"/>
          <p14:tracePt t="105311" x="1866900" y="1404938"/>
          <p14:tracePt t="105342" x="1824038" y="1414463"/>
          <p14:tracePt t="105372" x="1704975" y="1443038"/>
          <p14:tracePt t="105404" x="1624013" y="1481138"/>
          <p14:tracePt t="105450" x="1543050" y="1557338"/>
          <p14:tracePt t="105481" x="1495425" y="1624013"/>
          <p14:tracePt t="105511" x="1481138" y="1681163"/>
          <p14:tracePt t="105556" x="1481138" y="1795463"/>
          <p14:tracePt t="105557" x="1481138" y="1862138"/>
          <p14:tracePt t="105603" x="1514475" y="1962150"/>
          <p14:tracePt t="105648" x="1743075" y="2238375"/>
          <p14:tracePt t="105681" x="1828800" y="2314575"/>
          <p14:tracePt t="105697" x="1843088" y="2338388"/>
          <p14:tracePt t="105729" x="1914525" y="2376488"/>
          <p14:tracePt t="105767" x="2095500" y="2476500"/>
          <p14:tracePt t="105798" x="2195513" y="2524125"/>
          <p14:tracePt t="105830" x="2286000" y="2543175"/>
          <p14:tracePt t="105861" x="2414588" y="2552700"/>
          <p14:tracePt t="105892" x="2514600" y="2552700"/>
          <p14:tracePt t="105924" x="2557463" y="2552700"/>
          <p14:tracePt t="105924" x="2562225" y="2552700"/>
          <p14:tracePt t="105939" x="2586038" y="2538413"/>
          <p14:tracePt t="105972" x="2643188" y="2505075"/>
          <p14:tracePt t="106007" x="2733675" y="2457450"/>
          <p14:tracePt t="106047" x="2843213" y="2390775"/>
          <p14:tracePt t="106081" x="2928938" y="2343150"/>
          <p14:tracePt t="106099" x="2962275" y="2319338"/>
          <p14:tracePt t="106134" x="2995613" y="2286000"/>
          <p14:tracePt t="106180" x="3062288" y="2224088"/>
          <p14:tracePt t="106200" x="3071813" y="2214563"/>
          <p14:tracePt t="106240" x="3105150" y="2147888"/>
          <p14:tracePt t="106279" x="3109913" y="2128838"/>
          <p14:tracePt t="106315" x="3114675" y="2100263"/>
          <p14:tracePt t="106352" x="3114675" y="2052638"/>
          <p14:tracePt t="106389" x="3105150" y="2009775"/>
          <p14:tracePt t="106425" x="3052763" y="1971675"/>
          <p14:tracePt t="106463" x="2828925" y="1900238"/>
          <p14:tracePt t="106499" x="2686050" y="1885950"/>
          <p14:tracePt t="106537" x="2543175" y="1881188"/>
          <p14:tracePt t="106573" x="2443163" y="1881188"/>
          <p14:tracePt t="106609" x="2343150" y="1881188"/>
          <p14:tracePt t="106646" x="2300288" y="1881188"/>
          <p14:tracePt t="106678" x="2281238" y="1895475"/>
          <p14:tracePt t="106694" x="2262188" y="1909763"/>
          <p14:tracePt t="106727" x="2224088" y="1938338"/>
          <p14:tracePt t="106727" x="2219325" y="1943100"/>
          <p14:tracePt t="106759" x="2190750" y="1966913"/>
          <p14:tracePt t="106798" x="2100263" y="2124075"/>
          <p14:tracePt t="106830" x="2028825" y="2295525"/>
          <p14:tracePt t="106861" x="2005013" y="2395538"/>
          <p14:tracePt t="106893" x="2005013" y="2490788"/>
          <p14:tracePt t="106925" x="2047875" y="2609850"/>
          <p14:tracePt t="106959" x="2052638" y="2643188"/>
          <p14:tracePt t="106960" x="2052638" y="2647950"/>
          <p14:tracePt t="106993" x="2057400" y="2662238"/>
          <p14:tracePt t="107024" x="2076450" y="2738438"/>
          <p14:tracePt t="107057" x="2109788" y="2876550"/>
          <p14:tracePt t="107074" x="2143125" y="3024188"/>
          <p14:tracePt t="107107" x="2181225" y="3176588"/>
          <p14:tracePt t="107141" x="2224088" y="3448050"/>
          <p14:tracePt t="107173" x="2257425" y="3714750"/>
          <p14:tracePt t="107205" x="2257425" y="3838575"/>
          <p14:tracePt t="107225" x="2257425" y="3890963"/>
          <p14:tracePt t="107258" x="2257425" y="3943350"/>
          <p14:tracePt t="107259" x="2257425" y="3952875"/>
          <p14:tracePt t="107276" x="2257425" y="3967163"/>
          <p14:tracePt t="107307" x="2257425" y="3971925"/>
          <p14:tracePt t="107556" x="2252663" y="4019550"/>
          <p14:tracePt t="107589" x="2233613" y="4086225"/>
          <p14:tracePt t="107624" x="2233613" y="4095750"/>
          <p14:tracePt t="107671" x="2233613" y="4110038"/>
          <p14:tracePt t="107704" x="2224088" y="4129088"/>
          <p14:tracePt t="107738" x="2214563" y="4152900"/>
          <p14:tracePt t="107771" x="2157413" y="4257675"/>
          <p14:tracePt t="107805" x="2095500" y="4357688"/>
          <p14:tracePt t="107843" x="2028825" y="4462463"/>
          <p14:tracePt t="107877" x="1995488" y="4524375"/>
          <p14:tracePt t="107908" x="1952625" y="4619625"/>
          <p14:tracePt t="107955" x="1924050" y="4681538"/>
          <p14:tracePt t="107986" x="1890713" y="4738688"/>
          <p14:tracePt t="108017" x="1862138" y="4824413"/>
          <p14:tracePt t="108062" x="1852613" y="4867275"/>
          <p14:tracePt t="108109" x="1843088" y="4900613"/>
          <p14:tracePt t="108141" x="1838325" y="4933950"/>
          <p14:tracePt t="108201" x="1824038" y="4976813"/>
          <p14:tracePt t="108231" x="1814513" y="5038725"/>
          <p14:tracePt t="108264" x="1814513" y="5067300"/>
          <p14:tracePt t="108513" x="1819275" y="5057775"/>
          <p14:tracePt t="108575" x="1824038" y="5048250"/>
          <p14:tracePt t="108608" x="1833563" y="5029200"/>
          <p14:tracePt t="108653" x="1843088" y="5014913"/>
          <p14:tracePt t="108685" x="1862138" y="4981575"/>
          <p14:tracePt t="108700" x="1871663" y="4962525"/>
          <p14:tracePt t="108715" x="1871663" y="4957763"/>
          <p14:tracePt t="108746" x="1890713" y="4914900"/>
          <p14:tracePt t="108777" x="1890713" y="4895850"/>
          <p14:tracePt t="108808" x="1890713" y="4891088"/>
          <p14:tracePt t="108904" x="1890713" y="4886325"/>
          <p14:tracePt t="108936" x="1852613" y="4881563"/>
          <p14:tracePt t="108970" x="1752600" y="4891088"/>
          <p14:tracePt t="109001" x="1695450" y="4895850"/>
          <p14:tracePt t="109030" x="1657350" y="4910138"/>
          <p14:tracePt t="109063" x="1585913" y="4948238"/>
          <p14:tracePt t="109097" x="1557338" y="4981575"/>
          <p14:tracePt t="109146" x="1557338" y="5010150"/>
          <p14:tracePt t="109179" x="1595438" y="5057775"/>
          <p14:tracePt t="109197" x="1633538" y="5062538"/>
          <p14:tracePt t="109228" x="1714500" y="5062538"/>
          <p14:tracePt t="109260" x="1847850" y="5053013"/>
          <p14:tracePt t="109293" x="2024063" y="5019675"/>
          <p14:tracePt t="109324" x="2062163" y="5005388"/>
          <p14:tracePt t="109853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21E8E9-2C6E-4AD8-A1CA-572904BF67D3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0F459-BABB-42F5-846F-A74D339C475F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893647"/>
          </a:xfrm>
          <a:noFill/>
        </p:spPr>
        <p:txBody>
          <a:bodyPr>
            <a:spAutoFit/>
          </a:bodyPr>
          <a:lstStyle/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11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</a:t>
            </a:r>
            <a:endParaRPr lang="en-US" altLang="zh-CN" sz="2400" b="1" dirty="0">
              <a:solidFill>
                <a:srgbClr val="000099"/>
              </a:solidFill>
            </a:endParaRP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f(2,3);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8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f(2,4);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16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f(1,7);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1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f(3,2);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9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对函数功能的猜测</a:t>
            </a: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0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08"/>
    </mc:Choice>
    <mc:Fallback>
      <p:transition spd="slow" advTm="39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424" x="2200275" y="3048000"/>
          <p14:tracePt t="18687" x="1990725" y="3019425"/>
          <p14:tracePt t="18692" x="1962150" y="3014663"/>
          <p14:tracePt t="18761" x="1709738" y="2952750"/>
          <p14:tracePt t="18816" x="1447800" y="2886075"/>
          <p14:tracePt t="18878" x="1176338" y="2790825"/>
          <p14:tracePt t="18880" x="1123950" y="2776538"/>
          <p14:tracePt t="18939" x="814388" y="2662238"/>
          <p14:tracePt t="18943" x="809625" y="2657475"/>
          <p14:tracePt t="19014" x="747713" y="2624138"/>
          <p14:tracePt t="19074" x="752475" y="2624138"/>
          <p14:tracePt t="19136" x="757238" y="2624138"/>
          <p14:tracePt t="19192" x="766763" y="2614613"/>
          <p14:tracePt t="19297" x="842963" y="2600325"/>
          <p14:tracePt t="19395" x="847725" y="2600325"/>
          <p14:tracePt t="19449" x="876300" y="2600325"/>
          <p14:tracePt t="19559" x="1123950" y="2619375"/>
          <p14:tracePt t="19674" x="1190625" y="2619375"/>
          <p14:tracePt t="19734" x="1204913" y="2619375"/>
          <p14:tracePt t="19842" x="1228725" y="2619375"/>
          <p14:tracePt t="19947" x="1238250" y="2619375"/>
          <p14:tracePt t="20192" x="1171575" y="2614613"/>
          <p14:tracePt t="20298" x="1133475" y="2605088"/>
          <p14:tracePt t="20354" x="1109663" y="2605088"/>
          <p14:tracePt t="20460" x="1052513" y="2605088"/>
          <p14:tracePt t="20671" x="1081088" y="2600325"/>
          <p14:tracePt t="20674" x="1085850" y="2600325"/>
          <p14:tracePt t="20725" x="1162050" y="2600325"/>
          <p14:tracePt t="20733" x="1176338" y="2600325"/>
          <p14:tracePt t="20848" x="1514475" y="2609850"/>
          <p14:tracePt t="20969" x="1519238" y="2609850"/>
          <p14:tracePt t="21339" x="1509713" y="2609850"/>
          <p14:tracePt t="21443" x="1443038" y="2609850"/>
          <p14:tracePt t="21549" x="1385888" y="2609850"/>
          <p14:tracePt t="21690" x="1376363" y="2609850"/>
          <p14:tracePt t="21986" x="1357313" y="2614613"/>
          <p14:tracePt t="22465" x="1576388" y="2614613"/>
          <p14:tracePt t="22609" x="1585913" y="2614613"/>
          <p14:tracePt t="22718" x="1609725" y="2614613"/>
          <p14:tracePt t="22787" x="1614488" y="2609850"/>
          <p14:tracePt t="23345" x="1423988" y="2667000"/>
          <p14:tracePt t="23451" x="1185863" y="2752725"/>
          <p14:tracePt t="23553" x="1057275" y="2767013"/>
          <p14:tracePt t="23658" x="957263" y="2776538"/>
          <p14:tracePt t="23707" x="919163" y="2776538"/>
          <p14:tracePt t="23859" x="876300" y="2786063"/>
          <p14:tracePt t="23959" x="862013" y="2795588"/>
          <p14:tracePt t="24437" x="838200" y="2881313"/>
          <p14:tracePt t="24526" x="866775" y="2909888"/>
          <p14:tracePt t="24622" x="976313" y="2990850"/>
          <p14:tracePt t="24625" x="990600" y="2995613"/>
          <p14:tracePt t="24673" x="1047750" y="3028950"/>
          <p14:tracePt t="24678" x="1052513" y="3033713"/>
          <p14:tracePt t="24731" x="1128713" y="3119438"/>
          <p14:tracePt t="24827" x="1204913" y="3233738"/>
          <p14:tracePt t="24922" x="1219200" y="3267075"/>
          <p14:tracePt t="24925" x="1219200" y="3271838"/>
          <p14:tracePt t="24970" x="1219200" y="3281363"/>
          <p14:tracePt t="25063" x="1209675" y="3309938"/>
          <p14:tracePt t="25156" x="1204913" y="3333750"/>
          <p14:tracePt t="25157" x="1200150" y="3338513"/>
          <p14:tracePt t="25204" x="1200150" y="3343275"/>
          <p14:tracePt t="25261" x="1195388" y="3371850"/>
          <p14:tracePt t="25359" x="1190625" y="3395663"/>
          <p14:tracePt t="25418" x="1190625" y="3433763"/>
          <p14:tracePt t="25510" x="1190625" y="3443288"/>
          <p14:tracePt t="25604" x="1190625" y="3452813"/>
          <p14:tracePt t="25702" x="1209675" y="3476625"/>
          <p14:tracePt t="25799" x="1247775" y="3481388"/>
          <p14:tracePt t="25904" x="1366838" y="3486150"/>
          <p14:tracePt t="26047" x="1376363" y="3486150"/>
          <p14:tracePt t="26396" x="1366838" y="3486150"/>
          <p14:tracePt t="26512" x="1281113" y="3486150"/>
          <p14:tracePt t="26824" x="1528763" y="3481388"/>
          <p14:tracePt t="26889" x="1552575" y="3481388"/>
          <p14:tracePt t="27002" x="1643063" y="3481388"/>
          <p14:tracePt t="27100" x="1662113" y="3481388"/>
          <p14:tracePt t="27204" x="1657350" y="3490913"/>
          <p14:tracePt t="27303" x="1471613" y="3562350"/>
          <p14:tracePt t="27407" x="1314450" y="3595688"/>
          <p14:tracePt t="27409" x="1300163" y="3605213"/>
          <p14:tracePt t="27510" x="1147763" y="3638550"/>
          <p14:tracePt t="27624" x="1014413" y="3700463"/>
          <p14:tracePt t="27690" x="962025" y="3719513"/>
          <p14:tracePt t="27801" x="900113" y="3762375"/>
          <p14:tracePt t="27937" x="814388" y="3824288"/>
          <p14:tracePt t="27996" x="771525" y="3881438"/>
          <p14:tracePt t="28105" x="738188" y="3919538"/>
          <p14:tracePt t="28964" x="781050" y="3924300"/>
          <p14:tracePt t="29123" x="814388" y="3924300"/>
          <p14:tracePt t="29124" x="823913" y="3919538"/>
          <p14:tracePt t="29174" x="847725" y="3914775"/>
          <p14:tracePt t="29233" x="871538" y="3933825"/>
          <p14:tracePt t="29340" x="914400" y="3990975"/>
          <p14:tracePt t="29343" x="919163" y="3995738"/>
          <p14:tracePt t="29494" x="971550" y="4033838"/>
          <p14:tracePt t="29543" x="1000125" y="4062413"/>
          <p14:tracePt t="29547" x="1009650" y="4071938"/>
          <p14:tracePt t="29600" x="1109663" y="4138613"/>
          <p14:tracePt t="29653" x="1114425" y="4138613"/>
          <p14:tracePt t="29704" x="1138238" y="4143375"/>
          <p14:tracePt t="29760" x="1171575" y="4171950"/>
          <p14:tracePt t="29862" x="1195388" y="4195763"/>
          <p14:tracePt t="29984" x="1214438" y="4238625"/>
          <p14:tracePt t="30080" x="1233488" y="4295775"/>
          <p14:tracePt t="30185" x="1243013" y="4314825"/>
          <p14:tracePt t="30288" x="1252538" y="4367213"/>
          <p14:tracePt t="30392" x="1257300" y="4391025"/>
          <p14:tracePt t="30533" x="1262063" y="4391025"/>
          <p14:tracePt t="30947" x="1271588" y="4391025"/>
          <p14:tracePt t="31155" x="1333500" y="4391025"/>
          <p14:tracePt t="31157" x="1338263" y="4391025"/>
          <p14:tracePt t="31206" x="1376363" y="4391025"/>
          <p14:tracePt t="31257" x="1462088" y="4391025"/>
          <p14:tracePt t="31362" x="1538288" y="4395788"/>
          <p14:tracePt t="31417" x="1566863" y="4395788"/>
          <p14:tracePt t="31521" x="1571625" y="4395788"/>
          <p14:tracePt t="31902" x="1528763" y="4419600"/>
          <p14:tracePt t="31957" x="1404938" y="4457700"/>
          <p14:tracePt t="32022" x="1190625" y="4519613"/>
          <p14:tracePt t="32139" x="923925" y="4600575"/>
          <p14:tracePt t="32193" x="914400" y="4605338"/>
          <p14:tracePt t="32342" x="895350" y="4605338"/>
          <p14:tracePt t="32441" x="814388" y="4629150"/>
          <p14:tracePt t="32657" x="809625" y="4643438"/>
          <p14:tracePt t="32856" x="795338" y="4662488"/>
          <p14:tracePt t="32919" x="790575" y="4710113"/>
          <p14:tracePt t="33382" x="857250" y="5029200"/>
          <p14:tracePt t="33488" x="1033463" y="5448300"/>
          <p14:tracePt t="33594" x="1114425" y="5472113"/>
          <p14:tracePt t="33595" x="1119188" y="5472113"/>
          <p14:tracePt t="33652" x="1157288" y="5472113"/>
          <p14:tracePt t="33656" x="1166813" y="5472113"/>
          <p14:tracePt t="33707" x="1171575" y="5472113"/>
          <p14:tracePt t="33814" x="1247775" y="5481638"/>
          <p14:tracePt t="33970" x="1257300" y="5481638"/>
          <p14:tracePt t="34433" x="1247775" y="5224463"/>
          <p14:tracePt t="34443" x="1247775" y="5210175"/>
          <p14:tracePt t="34497" x="1247775" y="5205413"/>
          <p14:tracePt t="34544" x="1247775" y="5176838"/>
          <p14:tracePt t="34632" x="1247775" y="5167313"/>
          <p14:tracePt t="35200" x="1252538" y="5214938"/>
          <p14:tracePt t="35298" x="1266825" y="5243513"/>
          <p14:tracePt t="35437" x="1266825" y="5257800"/>
          <p14:tracePt t="36091" x="1495425" y="5267325"/>
          <p14:tracePt t="36095" x="1504950" y="5267325"/>
          <p14:tracePt t="36139" x="1509713" y="5267325"/>
          <p14:tracePt t="36194" x="1528763" y="5267325"/>
          <p14:tracePt t="36521" x="1428750" y="5300663"/>
          <p14:tracePt t="36575" x="1304925" y="5324475"/>
          <p14:tracePt t="36636" x="1119188" y="5381625"/>
          <p14:tracePt t="36693" x="1033463" y="5424488"/>
          <p14:tracePt t="36746" x="1004888" y="5429250"/>
          <p14:tracePt t="36843" x="923925" y="5448300"/>
          <p14:tracePt t="36943" x="866775" y="5476875"/>
          <p14:tracePt t="37448" x="1019175" y="5424488"/>
          <p14:tracePt t="37450" x="1057275" y="5410200"/>
          <p14:tracePt t="37498" x="1309688" y="5334000"/>
          <p14:tracePt t="37595" x="1866900" y="5138738"/>
          <p14:tracePt t="37692" x="2433638" y="4962525"/>
          <p14:tracePt t="37814" x="2514600" y="4929188"/>
          <p14:tracePt t="37950" x="2543175" y="4914900"/>
          <p14:tracePt t="38019" x="2557463" y="4876800"/>
          <p14:tracePt t="3801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21E8E9-2C6E-4AD8-A1CA-572904BF67D3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0F459-BABB-42F5-846F-A74D339C475F}" type="slidenum">
              <a:rPr lang="en-US" altLang="zh-CN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450449"/>
          </a:xfrm>
          <a:noFill/>
        </p:spPr>
        <p:txBody>
          <a:bodyPr>
            <a:spAutoFit/>
          </a:bodyPr>
          <a:lstStyle/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f(2,3);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8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f(2,4);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16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f(1,7);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1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f(3,2);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9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</a:t>
            </a:r>
          </a:p>
          <a:p>
            <a:pPr eaLnBrk="1" hangingPunct="1">
              <a:buNone/>
            </a:pPr>
            <a:r>
              <a:rPr lang="zh-CN" altLang="en-US" sz="2400" b="1" dirty="0" smtClean="0">
                <a:solidFill>
                  <a:srgbClr val="000099"/>
                </a:solidFill>
              </a:rPr>
              <a:t>你可能会猜想                 ，也就是说，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x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的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次幂</a:t>
            </a:r>
            <a:endParaRPr lang="en-US" altLang="zh-CN" sz="2400" b="1" dirty="0" smtClean="0">
              <a:solidFill>
                <a:srgbClr val="000099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对函数功能的猜测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66999" y="4495799"/>
            <a:ext cx="973393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265861"/>
              </p:ext>
            </p:extLst>
          </p:nvPr>
        </p:nvGraphicFramePr>
        <p:xfrm>
          <a:off x="2438399" y="5257800"/>
          <a:ext cx="1371601" cy="398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" r:id="rId5" imgW="787400" imgH="228600" progId="Equation.3">
                  <p:embed/>
                </p:oleObj>
              </mc:Choice>
              <mc:Fallback>
                <p:oleObj r:id="rId5" imgW="7874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399" y="5257800"/>
                        <a:ext cx="1371601" cy="398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03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70"/>
    </mc:Choice>
    <mc:Fallback>
      <p:transition spd="slow" advTm="32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45" x="2595563" y="1881188"/>
          <p14:tracePt t="14267" x="2571750" y="1876425"/>
          <p14:tracePt t="14276" x="2562225" y="1876425"/>
          <p14:tracePt t="14292" x="2533650" y="1866900"/>
          <p14:tracePt t="14309" x="2443163" y="1847850"/>
          <p14:tracePt t="14313" x="2371725" y="1833563"/>
          <p14:tracePt t="14326" x="2224088" y="1795463"/>
          <p14:tracePt t="14342" x="2043113" y="1762125"/>
          <p14:tracePt t="14376" x="1771650" y="1695450"/>
          <p14:tracePt t="14409" x="1695450" y="1676400"/>
          <p14:tracePt t="14442" x="1666875" y="1666875"/>
          <p14:tracePt t="14459" x="1614488" y="1652588"/>
          <p14:tracePt t="14476" x="1519238" y="1624013"/>
          <p14:tracePt t="14492" x="1457325" y="1614488"/>
          <p14:tracePt t="14509" x="1438275" y="1614488"/>
          <p14:tracePt t="14526" x="1409700" y="1609725"/>
          <p14:tracePt t="14543" x="1381125" y="1609725"/>
          <p14:tracePt t="14560" x="1362075" y="1609725"/>
          <p14:tracePt t="14576" x="1352550" y="1609725"/>
          <p14:tracePt t="14592" x="1343025" y="1609725"/>
          <p14:tracePt t="14609" x="1333500" y="1609725"/>
          <p14:tracePt t="14701" x="1333500" y="1614488"/>
          <p14:tracePt t="14707" x="1333500" y="1619250"/>
          <p14:tracePt t="14718" x="1333500" y="1624013"/>
          <p14:tracePt t="14725" x="1328738" y="1628775"/>
          <p14:tracePt t="14742" x="1323975" y="1633538"/>
          <p14:tracePt t="14759" x="1319213" y="1638300"/>
          <p14:tracePt t="14775" x="1300163" y="1652588"/>
          <p14:tracePt t="14793" x="1266825" y="1671638"/>
          <p14:tracePt t="14809" x="1243013" y="1681163"/>
          <p14:tracePt t="14825" x="1233488" y="1685925"/>
          <p14:tracePt t="14843" x="1223963" y="1690688"/>
          <p14:tracePt t="14859" x="1209675" y="1695450"/>
          <p14:tracePt t="14876" x="1190625" y="1704975"/>
          <p14:tracePt t="14892" x="1176338" y="1709738"/>
          <p14:tracePt t="14909" x="1152525" y="1724025"/>
          <p14:tracePt t="14925" x="1138238" y="1728788"/>
          <p14:tracePt t="14942" x="1123950" y="1728788"/>
          <p14:tracePt t="15203" x="1128713" y="1728788"/>
          <p14:tracePt t="15218" x="1133475" y="1728788"/>
          <p14:tracePt t="15240" x="1138238" y="1728788"/>
          <p14:tracePt t="15256" x="1152525" y="1728788"/>
          <p14:tracePt t="15271" x="1162050" y="1728788"/>
          <p14:tracePt t="15362" x="1171575" y="1728788"/>
          <p14:tracePt t="15382" x="1181100" y="1728788"/>
          <p14:tracePt t="15398" x="1195388" y="1728788"/>
          <p14:tracePt t="15413" x="1209675" y="1728788"/>
          <p14:tracePt t="15438" x="1214438" y="1728788"/>
          <p14:tracePt t="15451" x="1228725" y="1728788"/>
          <p14:tracePt t="15469" x="1247775" y="1728788"/>
          <p14:tracePt t="15488" x="1295400" y="1728788"/>
          <p14:tracePt t="15498" x="1304925" y="1728788"/>
          <p14:tracePt t="16017" x="1323975" y="1728788"/>
          <p14:tracePt t="16020" x="1343025" y="1728788"/>
          <p14:tracePt t="16035" x="1376363" y="1728788"/>
          <p14:tracePt t="16052" x="1419225" y="1728788"/>
          <p14:tracePt t="16069" x="1481138" y="1728788"/>
          <p14:tracePt t="16085" x="1538288" y="1719263"/>
          <p14:tracePt t="16102" x="1581150" y="1709738"/>
          <p14:tracePt t="16136" x="1585913" y="1709738"/>
          <p14:tracePt t="16365" x="1576388" y="1719263"/>
          <p14:tracePt t="16374" x="1566863" y="1728788"/>
          <p14:tracePt t="16380" x="1547813" y="1743075"/>
          <p14:tracePt t="16391" x="1509713" y="1766888"/>
          <p14:tracePt t="16407" x="1409700" y="1833563"/>
          <p14:tracePt t="16424" x="1338263" y="1871663"/>
          <p14:tracePt t="16441" x="1181100" y="1962150"/>
          <p14:tracePt t="16458" x="1085850" y="2014538"/>
          <p14:tracePt t="16474" x="1047750" y="2024063"/>
          <p14:tracePt t="16491" x="957263" y="2062163"/>
          <p14:tracePt t="16507" x="904875" y="2090738"/>
          <p14:tracePt t="16524" x="871538" y="2114550"/>
          <p14:tracePt t="16541" x="823913" y="2138363"/>
          <p14:tracePt t="16557" x="800100" y="2147888"/>
          <p14:tracePt t="16574" x="771525" y="2152650"/>
          <p14:tracePt t="16974" x="766763" y="2162175"/>
          <p14:tracePt t="16984" x="766763" y="2181225"/>
          <p14:tracePt t="16988" x="781050" y="2195513"/>
          <p14:tracePt t="16999" x="785813" y="2209800"/>
          <p14:tracePt t="17030" x="838200" y="2257425"/>
          <p14:tracePt t="17064" x="957263" y="2324100"/>
          <p14:tracePt t="17097" x="1062038" y="2376488"/>
          <p14:tracePt t="17113" x="1095375" y="2395538"/>
          <p14:tracePt t="17130" x="1109663" y="2405063"/>
          <p14:tracePt t="17147" x="1119188" y="2405063"/>
          <p14:tracePt t="17164" x="1138238" y="2414588"/>
          <p14:tracePt t="17180" x="1162050" y="2438400"/>
          <p14:tracePt t="17197" x="1195388" y="2452688"/>
          <p14:tracePt t="17213" x="1233488" y="2466975"/>
          <p14:tracePt t="17298" x="1252538" y="2466975"/>
          <p14:tracePt t="17302" x="1271588" y="2466975"/>
          <p14:tracePt t="17314" x="1309688" y="2466975"/>
          <p14:tracePt t="17330" x="1395413" y="2466975"/>
          <p14:tracePt t="17347" x="1438275" y="2466975"/>
          <p14:tracePt t="17363" x="1476375" y="2466975"/>
          <p14:tracePt t="17400" x="1481138" y="2466975"/>
          <p14:tracePt t="17408" x="1490663" y="2466975"/>
          <p14:tracePt t="17416" x="1509713" y="2466975"/>
          <p14:tracePt t="17430" x="1543050" y="2466975"/>
          <p14:tracePt t="17447" x="1562100" y="2466975"/>
          <p14:tracePt t="17707" x="1543050" y="2476500"/>
          <p14:tracePt t="17710" x="1533525" y="2486025"/>
          <p14:tracePt t="17719" x="1519238" y="2495550"/>
          <p14:tracePt t="17735" x="1485900" y="2519363"/>
          <p14:tracePt t="17752" x="1447800" y="2538413"/>
          <p14:tracePt t="17769" x="1352550" y="2571750"/>
          <p14:tracePt t="17785" x="1290638" y="2586038"/>
          <p14:tracePt t="17802" x="1233488" y="2609850"/>
          <p14:tracePt t="17819" x="1166813" y="2643188"/>
          <p14:tracePt t="17835" x="1057275" y="2705100"/>
          <p14:tracePt t="17852" x="990600" y="2743200"/>
          <p14:tracePt t="17869" x="900113" y="2781300"/>
          <p14:tracePt t="17886" x="819150" y="2814638"/>
          <p14:tracePt t="17902" x="762000" y="2833688"/>
          <p14:tracePt t="17905" x="747713" y="2843213"/>
          <p14:tracePt t="17919" x="728663" y="2852738"/>
          <p14:tracePt t="17936" x="709613" y="2867025"/>
          <p14:tracePt t="17952" x="700088" y="2876550"/>
          <p14:tracePt t="17969" x="695325" y="2881313"/>
          <p14:tracePt t="18353" x="695325" y="2886075"/>
          <p14:tracePt t="18361" x="695325" y="2895600"/>
          <p14:tracePt t="18368" x="695325" y="2900363"/>
          <p14:tracePt t="18398" x="695325" y="2938463"/>
          <p14:tracePt t="18413" x="700088" y="3043238"/>
          <p14:tracePt t="18420" x="719138" y="3086100"/>
          <p14:tracePt t="18428" x="738188" y="3119438"/>
          <p14:tracePt t="18458" x="804863" y="3257550"/>
          <p14:tracePt t="18491" x="857250" y="3338513"/>
          <p14:tracePt t="18525" x="947738" y="3452813"/>
          <p14:tracePt t="18541" x="990600" y="3486150"/>
          <p14:tracePt t="18558" x="1004888" y="3505200"/>
          <p14:tracePt t="18575" x="1071563" y="3533775"/>
          <p14:tracePt t="18592" x="1114425" y="3557588"/>
          <p14:tracePt t="18595" x="1133475" y="3562350"/>
          <p14:tracePt t="18609" x="1185863" y="3586163"/>
          <p14:tracePt t="18625" x="1219200" y="3595688"/>
          <p14:tracePt t="18641" x="1233488" y="3600450"/>
          <p14:tracePt t="18686" x="1257300" y="3600450"/>
          <p14:tracePt t="18691" x="1281113" y="3605213"/>
          <p14:tracePt t="18708" x="1319213" y="3619500"/>
          <p14:tracePt t="18725" x="1362075" y="3624263"/>
          <p14:tracePt t="18742" x="1395413" y="3629025"/>
          <p14:tracePt t="18758" x="1400175" y="3629025"/>
          <p14:tracePt t="18865" x="1404938" y="3624263"/>
          <p14:tracePt t="18873" x="1409700" y="3619500"/>
          <p14:tracePt t="18877" x="1414463" y="3619500"/>
          <p14:tracePt t="18891" x="1414463" y="3609975"/>
          <p14:tracePt t="18908" x="1438275" y="3586163"/>
          <p14:tracePt t="18925" x="1466850" y="3562350"/>
          <p14:tracePt t="18941" x="1476375" y="3543300"/>
          <p14:tracePt t="18958" x="1495425" y="3529013"/>
          <p14:tracePt t="18975" x="1528763" y="3509963"/>
          <p14:tracePt t="18991" x="1566863" y="3490913"/>
          <p14:tracePt t="19008" x="1581150" y="3481388"/>
          <p14:tracePt t="19025" x="1590675" y="3471863"/>
          <p14:tracePt t="19043" x="1595438" y="3471863"/>
          <p14:tracePt t="19202" x="1552575" y="3500438"/>
          <p14:tracePt t="19208" x="1528763" y="3509963"/>
          <p14:tracePt t="19220" x="1485900" y="3533775"/>
          <p14:tracePt t="19225" x="1452563" y="3543300"/>
          <p14:tracePt t="19241" x="1371600" y="3567113"/>
          <p14:tracePt t="19258" x="1290638" y="3586163"/>
          <p14:tracePt t="19275" x="1171575" y="3614738"/>
          <p14:tracePt t="19293" x="1100138" y="3633788"/>
          <p14:tracePt t="19308" x="1009650" y="3652838"/>
          <p14:tracePt t="19325" x="914400" y="3681413"/>
          <p14:tracePt t="19342" x="833438" y="3709988"/>
          <p14:tracePt t="19345" x="790575" y="3724275"/>
          <p14:tracePt t="19358" x="719138" y="3748088"/>
          <p14:tracePt t="19375" x="681038" y="3771900"/>
          <p14:tracePt t="19391" x="661988" y="3781425"/>
          <p14:tracePt t="19408" x="647700" y="3790950"/>
          <p14:tracePt t="19425" x="642938" y="3795713"/>
          <p14:tracePt t="19779" x="642938" y="3800475"/>
          <p14:tracePt t="19796" x="642938" y="3805238"/>
          <p14:tracePt t="19801" x="642938" y="3814763"/>
          <p14:tracePt t="19815" x="642938" y="3838575"/>
          <p14:tracePt t="19831" x="681038" y="3900488"/>
          <p14:tracePt t="19864" x="890588" y="4062413"/>
          <p14:tracePt t="19897" x="1114425" y="4195763"/>
          <p14:tracePt t="19931" x="1138238" y="4214813"/>
          <p14:tracePt t="19965" x="1147763" y="4229100"/>
          <p14:tracePt t="19982" x="1166813" y="4248150"/>
          <p14:tracePt t="19998" x="1171575" y="4257675"/>
          <p14:tracePt t="20015" x="1176338" y="4262438"/>
          <p14:tracePt t="20031" x="1185863" y="4267200"/>
          <p14:tracePt t="20048" x="1200150" y="4291013"/>
          <p14:tracePt t="20064" x="1214438" y="4314825"/>
          <p14:tracePt t="20081" x="1228725" y="4338638"/>
          <p14:tracePt t="20097" x="1233488" y="4338638"/>
          <p14:tracePt t="20157" x="1243013" y="4338638"/>
          <p14:tracePt t="20160" x="1252538" y="4338638"/>
          <p14:tracePt t="20171" x="1271588" y="4333875"/>
          <p14:tracePt t="20181" x="1285875" y="4333875"/>
          <p14:tracePt t="20198" x="1352550" y="4324350"/>
          <p14:tracePt t="20215" x="1390650" y="4314825"/>
          <p14:tracePt t="20232" x="1423988" y="4305300"/>
          <p14:tracePt t="20248" x="1447800" y="4286250"/>
          <p14:tracePt t="20265" x="1462088" y="4281488"/>
          <p14:tracePt t="20268" x="1466850" y="4281488"/>
          <p14:tracePt t="20282" x="1476375" y="4281488"/>
          <p14:tracePt t="20319" x="1481138" y="4281488"/>
          <p14:tracePt t="20331" x="1481138" y="4276725"/>
          <p14:tracePt t="20475" x="1485900" y="4276725"/>
          <p14:tracePt t="20485" x="1490663" y="4276725"/>
          <p14:tracePt t="20520" x="1495425" y="4276725"/>
          <p14:tracePt t="20561" x="1500188" y="4276725"/>
          <p14:tracePt t="20576" x="1504950" y="4271963"/>
          <p14:tracePt t="20595" x="1509713" y="4271963"/>
          <p14:tracePt t="20614" x="1514475" y="4267200"/>
          <p14:tracePt t="20719" x="1519238" y="4267200"/>
          <p14:tracePt t="20738" x="1524000" y="4262438"/>
          <p14:tracePt t="20768" x="1528763" y="4262438"/>
          <p14:tracePt t="20806" x="1533525" y="4262438"/>
          <p14:tracePt t="20821" x="1543050" y="4262438"/>
          <p14:tracePt t="20846" x="1543050" y="4257675"/>
          <p14:tracePt t="20858" x="1547813" y="4257675"/>
          <p14:tracePt t="20874" x="1552575" y="4257675"/>
          <p14:tracePt t="20911" x="1562100" y="4252913"/>
          <p14:tracePt t="20968" x="1566863" y="4252913"/>
          <p14:tracePt t="21000" x="1571625" y="4252913"/>
          <p14:tracePt t="21146" x="1566863" y="4252913"/>
          <p14:tracePt t="21166" x="1533525" y="4252913"/>
          <p14:tracePt t="21173" x="1519238" y="4252913"/>
          <p14:tracePt t="21186" x="1500188" y="4262438"/>
          <p14:tracePt t="21203" x="1390650" y="4305300"/>
          <p14:tracePt t="21220" x="1309688" y="4333875"/>
          <p14:tracePt t="21236" x="1214438" y="4371975"/>
          <p14:tracePt t="21253" x="1123950" y="4405313"/>
          <p14:tracePt t="21270" x="1019175" y="4452938"/>
          <p14:tracePt t="21286" x="952500" y="4486275"/>
          <p14:tracePt t="21303" x="895350" y="4514850"/>
          <p14:tracePt t="21320" x="847725" y="4538663"/>
          <p14:tracePt t="21336" x="785813" y="4557713"/>
          <p14:tracePt t="21353" x="714375" y="4581525"/>
          <p14:tracePt t="21370" x="671513" y="4600575"/>
          <p14:tracePt t="21388" x="633413" y="4610100"/>
          <p14:tracePt t="21403" x="595313" y="4619625"/>
          <p14:tracePt t="21404" x="581025" y="4629150"/>
          <p14:tracePt t="21420" x="571500" y="4633913"/>
          <p14:tracePt t="21436" x="557213" y="4633913"/>
          <p14:tracePt t="21946" x="595313" y="4605338"/>
          <p14:tracePt t="21962" x="619125" y="4581525"/>
          <p14:tracePt t="21978" x="647700" y="4562475"/>
          <p14:tracePt t="21996" x="685800" y="4529138"/>
          <p14:tracePt t="22012" x="752475" y="4486275"/>
          <p14:tracePt t="22029" x="914400" y="4414838"/>
          <p14:tracePt t="22045" x="1033463" y="4362450"/>
          <p14:tracePt t="22078" x="1319213" y="4171950"/>
          <p14:tracePt t="22111" x="1609725" y="3881438"/>
          <p14:tracePt t="22145" x="1714500" y="3643313"/>
          <p14:tracePt t="22161" x="1757363" y="3519488"/>
          <p14:tracePt t="22178" x="1795463" y="3333750"/>
          <p14:tracePt t="22195" x="1809750" y="3181350"/>
          <p14:tracePt t="22212" x="1809750" y="3019425"/>
          <p14:tracePt t="22228" x="1800225" y="2867025"/>
          <p14:tracePt t="22234" x="1785938" y="2800350"/>
          <p14:tracePt t="22245" x="1733550" y="2681288"/>
          <p14:tracePt t="22263" x="1685925" y="2566988"/>
          <p14:tracePt t="22280" x="1647825" y="2486025"/>
          <p14:tracePt t="22296" x="1628775" y="2443163"/>
          <p14:tracePt t="22298" x="1619250" y="2428875"/>
          <p14:tracePt t="22312" x="1614488" y="2419350"/>
          <p14:tracePt t="22329" x="1609725" y="2414588"/>
          <p14:tracePt t="22345" x="1585913" y="2414588"/>
          <p14:tracePt t="22362" x="1504950" y="2443163"/>
          <p14:tracePt t="22378" x="1385888" y="2495550"/>
          <p14:tracePt t="22395" x="1228725" y="2586038"/>
          <p14:tracePt t="22411" x="1123950" y="2638425"/>
          <p14:tracePt t="22428" x="1038225" y="2700338"/>
          <p14:tracePt t="22445" x="976313" y="2762250"/>
          <p14:tracePt t="22461" x="933450" y="2847975"/>
          <p14:tracePt t="22480" x="885825" y="3005138"/>
          <p14:tracePt t="22495" x="876300" y="3081338"/>
          <p14:tracePt t="22513" x="876300" y="3171825"/>
          <p14:tracePt t="22529" x="871538" y="3228975"/>
          <p14:tracePt t="22532" x="871538" y="3252788"/>
          <p14:tracePt t="22545" x="871538" y="3295650"/>
          <p14:tracePt t="22562" x="876300" y="3419475"/>
          <p14:tracePt t="22578" x="909638" y="3495675"/>
          <p14:tracePt t="22595" x="976313" y="3600450"/>
          <p14:tracePt t="22612" x="1038225" y="3643313"/>
          <p14:tracePt t="22628" x="1233488" y="3752850"/>
          <p14:tracePt t="22645" x="1309688" y="3786188"/>
          <p14:tracePt t="22661" x="1457325" y="3838575"/>
          <p14:tracePt t="22678" x="1585913" y="3886200"/>
          <p14:tracePt t="22695" x="1704975" y="3905250"/>
          <p14:tracePt t="22712" x="1809750" y="3914775"/>
          <p14:tracePt t="22728" x="1862138" y="3910013"/>
          <p14:tracePt t="22745" x="1900238" y="3900488"/>
          <p14:tracePt t="22762" x="1995488" y="3862388"/>
          <p14:tracePt t="22779" x="2038350" y="3833813"/>
          <p14:tracePt t="22795" x="2157413" y="3743325"/>
          <p14:tracePt t="22811" x="2228850" y="3652838"/>
          <p14:tracePt t="22845" x="2357438" y="3409950"/>
          <p14:tracePt t="22862" x="2381250" y="3343275"/>
          <p14:tracePt t="22878" x="2414588" y="3224213"/>
          <p14:tracePt t="22895" x="2428875" y="3133725"/>
          <p14:tracePt t="22912" x="2428875" y="3114675"/>
          <p14:tracePt t="22928" x="2433638" y="3057525"/>
          <p14:tracePt t="22945" x="2419350" y="3043238"/>
          <p14:tracePt t="22961" x="2395538" y="3033713"/>
          <p14:tracePt t="22980" x="2343150" y="3028950"/>
          <p14:tracePt t="22995" x="2247900" y="3028950"/>
          <p14:tracePt t="23013" x="2105025" y="3028950"/>
          <p14:tracePt t="23030" x="1976438" y="3043238"/>
          <p14:tracePt t="23045" x="1933575" y="3057525"/>
          <p14:tracePt t="23048" x="1919288" y="3067050"/>
          <p14:tracePt t="23062" x="1909763" y="3071813"/>
          <p14:tracePt t="23079" x="1895475" y="3081338"/>
          <p14:tracePt t="23095" x="1885950" y="3086100"/>
          <p14:tracePt t="23111" x="1881188" y="3086100"/>
          <p14:tracePt t="23205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B21E8E9-2C6E-4AD8-A1CA-572904BF67D3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0F459-BABB-42F5-846F-A74D339C475F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71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3120854"/>
          </a:xfrm>
          <a:noFill/>
        </p:spPr>
        <p:txBody>
          <a:bodyPr>
            <a:spAutoFit/>
          </a:bodyPr>
          <a:lstStyle/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f(-2,3);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-8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f(2,8);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256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 f(2,10);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1024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)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--&gt;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对函数功能的猜测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66999" y="4495799"/>
            <a:ext cx="973393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38"/>
    </mc:Choice>
    <mc:Fallback>
      <p:transition spd="slow" advTm="50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2" x="1347788" y="2114550"/>
          <p14:tracePt t="2286" x="1338263" y="2114550"/>
          <p14:tracePt t="2311" x="1328738" y="2114550"/>
          <p14:tracePt t="2399" x="1328738" y="2109788"/>
          <p14:tracePt t="2413" x="1319213" y="2109788"/>
          <p14:tracePt t="2437" x="1309688" y="2105025"/>
          <p14:tracePt t="2451" x="1304925" y="2100263"/>
          <p14:tracePt t="2484" x="1285875" y="2090738"/>
          <p14:tracePt t="2517" x="1147763" y="2019300"/>
          <p14:tracePt t="2534" x="1114425" y="2005013"/>
          <p14:tracePt t="2551" x="1095375" y="1995488"/>
          <p14:tracePt t="2567" x="1066800" y="1985963"/>
          <p14:tracePt t="2584" x="1038225" y="1962150"/>
          <p14:tracePt t="2601" x="1004888" y="1933575"/>
          <p14:tracePt t="2617" x="1000125" y="1924050"/>
          <p14:tracePt t="2636" x="1000125" y="1914525"/>
          <p14:tracePt t="2668" x="1000125" y="1900238"/>
          <p14:tracePt t="2685" x="1000125" y="1876425"/>
          <p14:tracePt t="2702" x="1004888" y="1862138"/>
          <p14:tracePt t="2718" x="1004888" y="1847850"/>
          <p14:tracePt t="2734" x="1009650" y="1838325"/>
          <p14:tracePt t="2751" x="1014413" y="1833563"/>
          <p14:tracePt t="2768" x="1023938" y="1824038"/>
          <p14:tracePt t="2785" x="1033463" y="1819275"/>
          <p14:tracePt t="2801" x="1038225" y="1814513"/>
          <p14:tracePt t="2818" x="1057275" y="1804988"/>
          <p14:tracePt t="2834" x="1066800" y="1800225"/>
          <p14:tracePt t="2894" x="1076325" y="1800225"/>
          <p14:tracePt t="2906" x="1085850" y="1800225"/>
          <p14:tracePt t="2918" x="1109663" y="1800225"/>
          <p14:tracePt t="2936" x="1143000" y="1800225"/>
          <p14:tracePt t="2952" x="1176338" y="1800225"/>
          <p14:tracePt t="2967" x="1185863" y="1800225"/>
          <p14:tracePt t="3060" x="1190625" y="1800225"/>
          <p14:tracePt t="3081" x="1204913" y="1795463"/>
          <p14:tracePt t="3101" x="1209675" y="1795463"/>
          <p14:tracePt t="3118" x="1219200" y="1795463"/>
          <p14:tracePt t="3136" x="1219200" y="1790700"/>
          <p14:tracePt t="3179" x="1228725" y="1785938"/>
          <p14:tracePt t="3201" x="1233488" y="1781175"/>
          <p14:tracePt t="3220" x="1233488" y="1776413"/>
          <p14:tracePt t="3269" x="1238250" y="1776413"/>
          <p14:tracePt t="3283" x="1238250" y="1771650"/>
          <p14:tracePt t="3310" x="1243013" y="1766888"/>
          <p14:tracePt t="3325" x="1247775" y="1762125"/>
          <p14:tracePt t="3483" x="1252538" y="1762125"/>
          <p14:tracePt t="3501" x="1257300" y="1762125"/>
          <p14:tracePt t="3517" x="1276350" y="1757363"/>
          <p14:tracePt t="3539" x="1290638" y="1757363"/>
          <p14:tracePt t="3554" x="1319213" y="1757363"/>
          <p14:tracePt t="3561" x="1328738" y="1757363"/>
          <p14:tracePt t="3570" x="1338263" y="1757363"/>
          <p14:tracePt t="3585" x="1362075" y="1757363"/>
          <p14:tracePt t="3601" x="1400175" y="1771650"/>
          <p14:tracePt t="3619" x="1452563" y="1781175"/>
          <p14:tracePt t="3636" x="1524000" y="1795463"/>
          <p14:tracePt t="3640" x="1552575" y="1795463"/>
          <p14:tracePt t="3653" x="1595438" y="1800225"/>
          <p14:tracePt t="3669" x="1614488" y="1800225"/>
          <p14:tracePt t="3685" x="1614488" y="1804988"/>
          <p14:tracePt t="3955" x="1624013" y="1804988"/>
          <p14:tracePt t="3959" x="1628775" y="1804988"/>
          <p14:tracePt t="3970" x="1633538" y="1804988"/>
          <p14:tracePt t="3985" x="1643063" y="1804988"/>
          <p14:tracePt t="4001" x="1652588" y="1800225"/>
          <p14:tracePt t="4018" x="1662113" y="1800225"/>
          <p14:tracePt t="4851" x="1662113" y="1804988"/>
          <p14:tracePt t="4860" x="1657350" y="1814513"/>
          <p14:tracePt t="4868" x="1652588" y="1819275"/>
          <p14:tracePt t="4874" x="1652588" y="1824038"/>
          <p14:tracePt t="4890" x="1647825" y="1843088"/>
          <p14:tracePt t="4908" x="1633538" y="1857375"/>
          <p14:tracePt t="5001" x="1638300" y="1857375"/>
          <p14:tracePt t="5016" x="1647825" y="1857375"/>
          <p14:tracePt t="5026" x="1652588" y="1852613"/>
          <p14:tracePt t="5041" x="1666875" y="1847850"/>
          <p14:tracePt t="5057" x="1695450" y="1838325"/>
          <p14:tracePt t="5074" x="1728788" y="1819275"/>
          <p14:tracePt t="5091" x="1766888" y="1809750"/>
          <p14:tracePt t="5094" x="1781175" y="1804988"/>
          <p14:tracePt t="5107" x="1843088" y="1781175"/>
          <p14:tracePt t="5123" x="1905000" y="1762125"/>
          <p14:tracePt t="5140" x="1971675" y="1733550"/>
          <p14:tracePt t="5157" x="2028825" y="1709738"/>
          <p14:tracePt t="5173" x="2105025" y="1681163"/>
          <p14:tracePt t="5190" x="2138363" y="1666875"/>
          <p14:tracePt t="5207" x="2152650" y="1657350"/>
          <p14:tracePt t="5224" x="2157413" y="1643063"/>
          <p14:tracePt t="5240" x="2166938" y="1638300"/>
          <p14:tracePt t="5257" x="2181225" y="1624013"/>
          <p14:tracePt t="5273" x="2190750" y="1614488"/>
          <p14:tracePt t="5291" x="2190750" y="1609725"/>
          <p14:tracePt t="5414" x="2190750" y="1614488"/>
          <p14:tracePt t="5421" x="2185988" y="1624013"/>
          <p14:tracePt t="5430" x="2176463" y="1638300"/>
          <p14:tracePt t="5440" x="2166938" y="1657350"/>
          <p14:tracePt t="5457" x="2143125" y="1685925"/>
          <p14:tracePt t="5474" x="2119313" y="1728788"/>
          <p14:tracePt t="5490" x="2085975" y="1757363"/>
          <p14:tracePt t="5507" x="2066925" y="1771650"/>
          <p14:tracePt t="5523" x="2019300" y="1814513"/>
          <p14:tracePt t="5541" x="1938338" y="1871663"/>
          <p14:tracePt t="5559" x="1843088" y="1938338"/>
          <p14:tracePt t="5575" x="1757363" y="1985963"/>
          <p14:tracePt t="5592" x="1724025" y="2019300"/>
          <p14:tracePt t="5607" x="1719263" y="2024063"/>
          <p14:tracePt t="5624" x="1704975" y="2033588"/>
          <p14:tracePt t="5640" x="1695450" y="2038350"/>
          <p14:tracePt t="5657" x="1676400" y="2047875"/>
          <p14:tracePt t="5674" x="1657350" y="2052638"/>
          <p14:tracePt t="5690" x="1643063" y="2057400"/>
          <p14:tracePt t="5692" x="1638300" y="2057400"/>
          <p14:tracePt t="5707" x="1614488" y="2066925"/>
          <p14:tracePt t="5724" x="1595438" y="2066925"/>
          <p14:tracePt t="5740" x="1547813" y="2081213"/>
          <p14:tracePt t="5757" x="1495425" y="2090738"/>
          <p14:tracePt t="5759" x="1466850" y="2100263"/>
          <p14:tracePt t="5773" x="1395413" y="2109788"/>
          <p14:tracePt t="5792" x="1333500" y="2109788"/>
          <p14:tracePt t="5808" x="1266825" y="2119313"/>
          <p14:tracePt t="5824" x="1214438" y="2119313"/>
          <p14:tracePt t="5842" x="1171575" y="2119313"/>
          <p14:tracePt t="5845" x="1152525" y="2119313"/>
          <p14:tracePt t="5858" x="1109663" y="2119313"/>
          <p14:tracePt t="5873" x="1066800" y="2119313"/>
          <p14:tracePt t="5891" x="1028700" y="2119313"/>
          <p14:tracePt t="5908" x="1000125" y="2119313"/>
          <p14:tracePt t="5923" x="971550" y="2119313"/>
          <p14:tracePt t="5940" x="957263" y="2119313"/>
          <p14:tracePt t="5957" x="942975" y="2119313"/>
          <p14:tracePt t="5973" x="933450" y="2119313"/>
          <p14:tracePt t="5990" x="914400" y="2119313"/>
          <p14:tracePt t="6007" x="885825" y="2119313"/>
          <p14:tracePt t="6023" x="862013" y="2119313"/>
          <p14:tracePt t="6040" x="838200" y="2119313"/>
          <p14:tracePt t="6058" x="814388" y="2119313"/>
          <p14:tracePt t="6061" x="804863" y="2119313"/>
          <p14:tracePt t="6074" x="800100" y="2119313"/>
          <p14:tracePt t="6091" x="790575" y="2119313"/>
          <p14:tracePt t="6123" x="781050" y="2119313"/>
          <p14:tracePt t="6140" x="766763" y="2119313"/>
          <p14:tracePt t="6352" x="747713" y="2138363"/>
          <p14:tracePt t="6359" x="742950" y="2138363"/>
          <p14:tracePt t="6373" x="738188" y="2147888"/>
          <p14:tracePt t="6407" x="733425" y="2147888"/>
          <p14:tracePt t="6427" x="728663" y="2147888"/>
          <p14:tracePt t="7701" x="733425" y="2147888"/>
          <p14:tracePt t="7720" x="762000" y="2147888"/>
          <p14:tracePt t="7731" x="766763" y="2147888"/>
          <p14:tracePt t="7739" x="771525" y="2147888"/>
          <p14:tracePt t="7764" x="776288" y="2147888"/>
          <p14:tracePt t="8241" x="795338" y="2147888"/>
          <p14:tracePt t="8244" x="800100" y="2147888"/>
          <p14:tracePt t="8250" x="804863" y="2147888"/>
          <p14:tracePt t="8263" x="814388" y="2147888"/>
          <p14:tracePt t="8280" x="847725" y="2147888"/>
          <p14:tracePt t="8297" x="914400" y="2147888"/>
          <p14:tracePt t="8313" x="1028700" y="2147888"/>
          <p14:tracePt t="8347" x="1214438" y="2147888"/>
          <p14:tracePt t="8380" x="1266825" y="2138363"/>
          <p14:tracePt t="8413" x="1323975" y="2119313"/>
          <p14:tracePt t="8430" x="1352550" y="2105025"/>
          <p14:tracePt t="8448" x="1390650" y="2090738"/>
          <p14:tracePt t="8465" x="1428750" y="2076450"/>
          <p14:tracePt t="8480" x="1466850" y="2062163"/>
          <p14:tracePt t="8484" x="1485900" y="2052638"/>
          <p14:tracePt t="8497" x="1509713" y="2038350"/>
          <p14:tracePt t="8514" x="1524000" y="2028825"/>
          <p14:tracePt t="8531" x="1543050" y="2014538"/>
          <p14:tracePt t="8547" x="1562100" y="2005013"/>
          <p14:tracePt t="8563" x="1604963" y="1971675"/>
          <p14:tracePt t="8580" x="1638300" y="1952625"/>
          <p14:tracePt t="8597" x="1657350" y="1938338"/>
          <p14:tracePt t="8613" x="1671638" y="1928813"/>
          <p14:tracePt t="8630" x="1676400" y="1924050"/>
          <p14:tracePt t="8692" x="1676400" y="1914525"/>
          <p14:tracePt t="8707" x="1681163" y="1909763"/>
          <p14:tracePt t="8796" x="1681163" y="1905000"/>
          <p14:tracePt t="8819" x="1676400" y="1900238"/>
          <p14:tracePt t="8827" x="1657350" y="1890713"/>
          <p14:tracePt t="8834" x="1638300" y="1885950"/>
          <p14:tracePt t="8847" x="1619250" y="1871663"/>
          <p14:tracePt t="8863" x="1595438" y="1857375"/>
          <p14:tracePt t="8880" x="1571625" y="1852613"/>
          <p14:tracePt t="8897" x="1562100" y="1847850"/>
          <p14:tracePt t="8913" x="1543050" y="1838325"/>
          <p14:tracePt t="8930" x="1528763" y="1833563"/>
          <p14:tracePt t="8948" x="1462088" y="1795463"/>
          <p14:tracePt t="8964" x="1433513" y="1785938"/>
          <p14:tracePt t="8982" x="1419225" y="1776413"/>
          <p14:tracePt t="8997" x="1395413" y="1771650"/>
          <p14:tracePt t="8998" x="1390650" y="1771650"/>
          <p14:tracePt t="9014" x="1385888" y="1771650"/>
          <p14:tracePt t="9030" x="1371600" y="1771650"/>
          <p14:tracePt t="9047" x="1362075" y="1771650"/>
          <p14:tracePt t="9063" x="1347788" y="1771650"/>
          <p14:tracePt t="9080" x="1328738" y="1771650"/>
          <p14:tracePt t="9096" x="1309688" y="1771650"/>
          <p14:tracePt t="9114" x="1300163" y="1776413"/>
          <p14:tracePt t="9130" x="1295400" y="1781175"/>
          <p14:tracePt t="9146" x="1290638" y="1781175"/>
          <p14:tracePt t="9163" x="1271588" y="1804988"/>
          <p14:tracePt t="9182" x="1262063" y="1814513"/>
          <p14:tracePt t="9198" x="1247775" y="1819275"/>
          <p14:tracePt t="9215" x="1243013" y="1824038"/>
          <p14:tracePt t="9218" x="1238250" y="1828800"/>
          <p14:tracePt t="9231" x="1238250" y="1833563"/>
          <p14:tracePt t="9247" x="1219200" y="1852613"/>
          <p14:tracePt t="9263" x="1204913" y="1876425"/>
          <p14:tracePt t="9281" x="1190625" y="1895475"/>
          <p14:tracePt t="9297" x="1185863" y="1909763"/>
          <p14:tracePt t="9298" x="1181100" y="1914525"/>
          <p14:tracePt t="9330" x="1181100" y="1924050"/>
          <p14:tracePt t="9347" x="1181100" y="1933575"/>
          <p14:tracePt t="9363" x="1181100" y="1947863"/>
          <p14:tracePt t="9380" x="1181100" y="1957388"/>
          <p14:tracePt t="9397" x="1190625" y="1971675"/>
          <p14:tracePt t="9413" x="1204913" y="1981200"/>
          <p14:tracePt t="9430" x="1243013" y="2000250"/>
          <p14:tracePt t="9448" x="1285875" y="2019300"/>
          <p14:tracePt t="9464" x="1400175" y="2052638"/>
          <p14:tracePt t="9480" x="1471613" y="2071688"/>
          <p14:tracePt t="9496" x="1533525" y="2090738"/>
          <p14:tracePt t="9513" x="1576388" y="2100263"/>
          <p14:tracePt t="9530" x="1643063" y="2100263"/>
          <p14:tracePt t="9548" x="1690688" y="2100263"/>
          <p14:tracePt t="9563" x="1704975" y="2100263"/>
          <p14:tracePt t="9580" x="1733550" y="2100263"/>
          <p14:tracePt t="9597" x="1771650" y="2085975"/>
          <p14:tracePt t="9613" x="1804988" y="2071688"/>
          <p14:tracePt t="9630" x="1828800" y="2052638"/>
          <p14:tracePt t="9647" x="1838325" y="2043113"/>
          <p14:tracePt t="9663" x="1857375" y="2038350"/>
          <p14:tracePt t="9698" x="1866900" y="2024063"/>
          <p14:tracePt t="9734" x="1866900" y="2014538"/>
          <p14:tracePt t="9748" x="1866900" y="2005013"/>
          <p14:tracePt t="9764" x="1866900" y="1995488"/>
          <p14:tracePt t="9786" x="1866900" y="1981200"/>
          <p14:tracePt t="9802" x="1866900" y="1957388"/>
          <p14:tracePt t="9816" x="1852613" y="1933575"/>
          <p14:tracePt t="9842" x="1838325" y="1919288"/>
          <p14:tracePt t="9857" x="1819275" y="1900238"/>
          <p14:tracePt t="9876" x="1795463" y="1881188"/>
          <p14:tracePt t="9892" x="1762125" y="1862138"/>
          <p14:tracePt t="9909" x="1719263" y="1847850"/>
          <p14:tracePt t="9929" x="1690688" y="1843088"/>
          <p14:tracePt t="9944" x="1681163" y="1843088"/>
          <p14:tracePt t="9951" x="1676400" y="1843088"/>
          <p14:tracePt t="9968" x="1671638" y="1843088"/>
          <p14:tracePt t="9980" x="1666875" y="1843088"/>
          <p14:tracePt t="9997" x="1638300" y="1843088"/>
          <p14:tracePt t="10014" x="1604963" y="1843088"/>
          <p14:tracePt t="10030" x="1566863" y="1838325"/>
          <p14:tracePt t="10047" x="1543050" y="1838325"/>
          <p14:tracePt t="10063" x="1514475" y="1838325"/>
          <p14:tracePt t="10080" x="1490663" y="1838325"/>
          <p14:tracePt t="10097" x="1452563" y="1847850"/>
          <p14:tracePt t="10113" x="1409700" y="1866900"/>
          <p14:tracePt t="10130" x="1343025" y="1890713"/>
          <p14:tracePt t="10146" x="1281113" y="1919288"/>
          <p14:tracePt t="10163" x="1247775" y="1938338"/>
          <p14:tracePt t="10180" x="1243013" y="1943100"/>
          <p14:tracePt t="10198" x="1233488" y="1957388"/>
          <p14:tracePt t="10215" x="1214438" y="1976438"/>
          <p14:tracePt t="10230" x="1209675" y="1990725"/>
          <p14:tracePt t="10247" x="1200150" y="2000250"/>
          <p14:tracePt t="10264" x="1195388" y="2009775"/>
          <p14:tracePt t="10280" x="1195388" y="2028825"/>
          <p14:tracePt t="10281" x="1195388" y="2038350"/>
          <p14:tracePt t="10298" x="1185863" y="2057400"/>
          <p14:tracePt t="10313" x="1185863" y="2076450"/>
          <p14:tracePt t="10330" x="1185863" y="2081213"/>
          <p14:tracePt t="10347" x="1185863" y="2095500"/>
          <p14:tracePt t="10363" x="1185863" y="2109788"/>
          <p14:tracePt t="10380" x="1195388" y="2128838"/>
          <p14:tracePt t="10397" x="1219200" y="2143125"/>
          <p14:tracePt t="10413" x="1238250" y="2152650"/>
          <p14:tracePt t="10430" x="1266825" y="2157413"/>
          <p14:tracePt t="10448" x="1319213" y="2157413"/>
          <p14:tracePt t="10465" x="1347788" y="2157413"/>
          <p14:tracePt t="10482" x="1400175" y="2152650"/>
          <p14:tracePt t="10497" x="1428750" y="2143125"/>
          <p14:tracePt t="10498" x="1443038" y="2138363"/>
          <p14:tracePt t="10513" x="1466850" y="2124075"/>
          <p14:tracePt t="10530" x="1485900" y="2119313"/>
          <p14:tracePt t="10547" x="1514475" y="2105025"/>
          <p14:tracePt t="10563" x="1528763" y="2100263"/>
          <p14:tracePt t="10580" x="1533525" y="2095500"/>
          <p14:tracePt t="10596" x="1538288" y="2095500"/>
          <p14:tracePt t="10723" x="1543050" y="2085975"/>
          <p14:tracePt t="10749" x="1552575" y="2081213"/>
          <p14:tracePt t="10763" x="1557338" y="2076450"/>
          <p14:tracePt t="10780" x="1557338" y="2066925"/>
          <p14:tracePt t="10810" x="1562100" y="2062163"/>
          <p14:tracePt t="10814" x="1562100" y="2057400"/>
          <p14:tracePt t="10851" x="1562100" y="2052638"/>
          <p14:tracePt t="10866" x="1562100" y="2047875"/>
          <p14:tracePt t="10956" x="1562100" y="2043113"/>
          <p14:tracePt t="10997" x="1562100" y="2038350"/>
          <p14:tracePt t="11061" x="1562100" y="2033588"/>
          <p14:tracePt t="12936" x="1557338" y="2038350"/>
          <p14:tracePt t="12944" x="1552575" y="2038350"/>
          <p14:tracePt t="12960" x="1538288" y="2043113"/>
          <p14:tracePt t="12978" x="1528763" y="2052638"/>
          <p14:tracePt t="12994" x="1500188" y="2062163"/>
          <p14:tracePt t="12997" x="1485900" y="2066925"/>
          <p14:tracePt t="13010" x="1466850" y="2071688"/>
          <p14:tracePt t="13045" x="1357313" y="2109788"/>
          <p14:tracePt t="13077" x="1295400" y="2133600"/>
          <p14:tracePt t="13111" x="1209675" y="2152650"/>
          <p14:tracePt t="13127" x="1171575" y="2166938"/>
          <p14:tracePt t="13144" x="1128713" y="2176463"/>
          <p14:tracePt t="13161" x="1071563" y="2190750"/>
          <p14:tracePt t="13177" x="1019175" y="2195513"/>
          <p14:tracePt t="13194" x="985838" y="2195513"/>
          <p14:tracePt t="13210" x="976313" y="2195513"/>
          <p14:tracePt t="13227" x="971550" y="2195513"/>
          <p14:tracePt t="13243" x="966788" y="2195513"/>
          <p14:tracePt t="13261" x="962025" y="2195513"/>
          <p14:tracePt t="13277" x="952500" y="2195513"/>
          <p14:tracePt t="13295" x="942975" y="2195513"/>
          <p14:tracePt t="13824" x="947738" y="2195513"/>
          <p14:tracePt t="13828" x="952500" y="2195513"/>
          <p14:tracePt t="13836" x="957263" y="2195513"/>
          <p14:tracePt t="13853" x="976313" y="2195513"/>
          <p14:tracePt t="13870" x="990600" y="2195513"/>
          <p14:tracePt t="13887" x="995363" y="2195513"/>
          <p14:tracePt t="13936" x="1009650" y="2195513"/>
          <p14:tracePt t="13969" x="1028700" y="2205038"/>
          <p14:tracePt t="14002" x="1042988" y="2257425"/>
          <p14:tracePt t="14020" x="1047750" y="2290763"/>
          <p14:tracePt t="14036" x="1052513" y="2319338"/>
          <p14:tracePt t="14052" x="1052513" y="2347913"/>
          <p14:tracePt t="14069" x="1052513" y="2386013"/>
          <p14:tracePt t="14086" x="1052513" y="2405063"/>
          <p14:tracePt t="14103" x="1052513" y="2438400"/>
          <p14:tracePt t="14120" x="1052513" y="2486025"/>
          <p14:tracePt t="14137" x="1052513" y="2557463"/>
          <p14:tracePt t="14154" x="1052513" y="2590800"/>
          <p14:tracePt t="14170" x="1052513" y="2624138"/>
          <p14:tracePt t="14187" x="1047750" y="2647950"/>
          <p14:tracePt t="14203" x="1047750" y="2662238"/>
          <p14:tracePt t="14204" x="1047750" y="2671763"/>
          <p14:tracePt t="14221" x="1047750" y="2681288"/>
          <p14:tracePt t="14236" x="1047750" y="2690813"/>
          <p14:tracePt t="14252" x="1047750" y="2705100"/>
          <p14:tracePt t="14386" x="1052513" y="2705100"/>
          <p14:tracePt t="14391" x="1057275" y="2705100"/>
          <p14:tracePt t="14414" x="1062038" y="2705100"/>
          <p14:tracePt t="14429" x="1066800" y="2705100"/>
          <p14:tracePt t="14460" x="1081088" y="2705100"/>
          <p14:tracePt t="14474" x="1095375" y="2700338"/>
          <p14:tracePt t="14484" x="1109663" y="2700338"/>
          <p14:tracePt t="14488" x="1119188" y="2700338"/>
          <p14:tracePt t="14503" x="1128713" y="2695575"/>
          <p14:tracePt t="14519" x="1143000" y="2695575"/>
          <p14:tracePt t="14536" x="1152525" y="2695575"/>
          <p14:tracePt t="14569" x="1176338" y="2690813"/>
          <p14:tracePt t="14571" x="1181100" y="2690813"/>
          <p14:tracePt t="14586" x="1204913" y="2686050"/>
          <p14:tracePt t="14604" x="1223963" y="2681288"/>
          <p14:tracePt t="14621" x="1238250" y="2681288"/>
          <p14:tracePt t="14638" x="1243013" y="2676525"/>
          <p14:tracePt t="14653" x="1247775" y="2676525"/>
          <p14:tracePt t="14670" x="1257300" y="2676525"/>
          <p14:tracePt t="14686" x="1262063" y="2676525"/>
          <p14:tracePt t="14703" x="1271588" y="2671763"/>
          <p14:tracePt t="14719" x="1276350" y="2671763"/>
          <p14:tracePt t="15225" x="1290638" y="2671763"/>
          <p14:tracePt t="15238" x="1300163" y="2671763"/>
          <p14:tracePt t="15248" x="1304925" y="2671763"/>
          <p14:tracePt t="15269" x="1319213" y="2671763"/>
          <p14:tracePt t="15279" x="1328738" y="2671763"/>
          <p14:tracePt t="15296" x="1347788" y="2671763"/>
          <p14:tracePt t="15329" x="1400175" y="2671763"/>
          <p14:tracePt t="15362" x="1433513" y="2671763"/>
          <p14:tracePt t="15397" x="1447800" y="2667000"/>
          <p14:tracePt t="15412" x="1457325" y="2667000"/>
          <p14:tracePt t="15429" x="1466850" y="2667000"/>
          <p14:tracePt t="15446" x="1490663" y="2667000"/>
          <p14:tracePt t="15463" x="1519238" y="2662238"/>
          <p14:tracePt t="15480" x="1528763" y="2662238"/>
          <p14:tracePt t="16425" x="1524000" y="2662238"/>
          <p14:tracePt t="16449" x="1519238" y="2662238"/>
          <p14:tracePt t="16477" x="1514475" y="2662238"/>
          <p14:tracePt t="16483" x="1509713" y="2667000"/>
          <p14:tracePt t="16492" x="1504950" y="2667000"/>
          <p14:tracePt t="16518" x="1490663" y="2676525"/>
          <p14:tracePt t="16551" x="1457325" y="2690813"/>
          <p14:tracePt t="16568" x="1433513" y="2700338"/>
          <p14:tracePt t="16584" x="1409700" y="2705100"/>
          <p14:tracePt t="16601" x="1385888" y="2705100"/>
          <p14:tracePt t="16618" x="1371600" y="2709863"/>
          <p14:tracePt t="16635" x="1300163" y="2719388"/>
          <p14:tracePt t="16652" x="1266825" y="2719388"/>
          <p14:tracePt t="16669" x="1223963" y="2724150"/>
          <p14:tracePt t="16684" x="1176338" y="2738438"/>
          <p14:tracePt t="16701" x="1109663" y="2767013"/>
          <p14:tracePt t="16719" x="1042988" y="2786063"/>
          <p14:tracePt t="16734" x="1000125" y="2800350"/>
          <p14:tracePt t="16751" x="952500" y="2814638"/>
          <p14:tracePt t="16753" x="928688" y="2819400"/>
          <p14:tracePt t="16768" x="914400" y="2824163"/>
          <p14:tracePt t="16784" x="885825" y="2833688"/>
          <p14:tracePt t="16801" x="866775" y="2843213"/>
          <p14:tracePt t="16818" x="852488" y="2857500"/>
          <p14:tracePt t="16835" x="833438" y="2871788"/>
          <p14:tracePt t="16852" x="795338" y="2895600"/>
          <p14:tracePt t="16868" x="781050" y="2909888"/>
          <p14:tracePt t="16885" x="771525" y="2914650"/>
          <p14:tracePt t="16903" x="752475" y="2924175"/>
          <p14:tracePt t="16919" x="728663" y="2947988"/>
          <p14:tracePt t="16935" x="714375" y="2962275"/>
          <p14:tracePt t="16952" x="700088" y="2971800"/>
          <p14:tracePt t="16986" x="695325" y="2971800"/>
          <p14:tracePt t="17702" x="704850" y="2971800"/>
          <p14:tracePt t="17717" x="728663" y="2971800"/>
          <p14:tracePt t="17721" x="747713" y="2976563"/>
          <p14:tracePt t="17738" x="781050" y="2995613"/>
          <p14:tracePt t="17755" x="804863" y="3005138"/>
          <p14:tracePt t="17771" x="814388" y="3009900"/>
          <p14:tracePt t="17788" x="819150" y="3009900"/>
          <p14:tracePt t="17822" x="895350" y="3052763"/>
          <p14:tracePt t="17855" x="1038225" y="3138488"/>
          <p14:tracePt t="17889" x="1109663" y="3190875"/>
          <p14:tracePt t="17905" x="1123950" y="3195638"/>
          <p14:tracePt t="17921" x="1138238" y="3214688"/>
          <p14:tracePt t="17938" x="1181100" y="3257550"/>
          <p14:tracePt t="17954" x="1209675" y="3281363"/>
          <p14:tracePt t="17972" x="1233488" y="3309938"/>
          <p14:tracePt t="17988" x="1238250" y="3314700"/>
          <p14:tracePt t="18269" x="1238250" y="3324225"/>
          <p14:tracePt t="18280" x="1243013" y="3328988"/>
          <p14:tracePt t="18288" x="1243013" y="3333750"/>
          <p14:tracePt t="18304" x="1252538" y="3348038"/>
          <p14:tracePt t="18322" x="1266825" y="3367088"/>
          <p14:tracePt t="18339" x="1276350" y="3376613"/>
          <p14:tracePt t="18356" x="1323975" y="3400425"/>
          <p14:tracePt t="18372" x="1343025" y="3405188"/>
          <p14:tracePt t="18374" x="1376363" y="3419475"/>
          <p14:tracePt t="18388" x="1409700" y="3424238"/>
          <p14:tracePt t="18406" x="1509713" y="3438525"/>
          <p14:tracePt t="18426" x="1595438" y="3438525"/>
          <p14:tracePt t="18438" x="1652588" y="3443288"/>
          <p14:tracePt t="18454" x="1690688" y="3443288"/>
          <p14:tracePt t="18471" x="1781175" y="3443288"/>
          <p14:tracePt t="18861" x="1776413" y="3448050"/>
          <p14:tracePt t="18871" x="1766888" y="3452813"/>
          <p14:tracePt t="18877" x="1757363" y="3457575"/>
          <p14:tracePt t="18894" x="1728788" y="3476625"/>
          <p14:tracePt t="18927" x="1609725" y="3490913"/>
          <p14:tracePt t="18960" x="1338263" y="3529013"/>
          <p14:tracePt t="18995" x="1181100" y="3576638"/>
          <p14:tracePt t="19011" x="1042988" y="3629025"/>
          <p14:tracePt t="19027" x="957263" y="3652838"/>
          <p14:tracePt t="19046" x="900113" y="3671888"/>
          <p14:tracePt t="19060" x="862013" y="3690938"/>
          <p14:tracePt t="19077" x="800100" y="3709988"/>
          <p14:tracePt t="19094" x="752475" y="3733800"/>
          <p14:tracePt t="19110" x="681038" y="3748088"/>
          <p14:tracePt t="19127" x="661988" y="3757613"/>
          <p14:tracePt t="19144" x="614363" y="3767138"/>
          <p14:tracePt t="19160" x="604838" y="3767138"/>
          <p14:tracePt t="19177" x="585788" y="3771900"/>
          <p14:tracePt t="19194" x="576263" y="3771900"/>
          <p14:tracePt t="19227" x="566738" y="3776663"/>
          <p14:tracePt t="19987" x="571500" y="3776663"/>
          <p14:tracePt t="19998" x="576263" y="3776663"/>
          <p14:tracePt t="20016" x="581025" y="3776663"/>
          <p14:tracePt t="20039" x="585788" y="3776663"/>
          <p14:tracePt t="20076" x="590550" y="3776663"/>
          <p14:tracePt t="20085" x="595313" y="3776663"/>
          <p14:tracePt t="20093" x="600075" y="3776663"/>
          <p14:tracePt t="20115" x="614363" y="3776663"/>
          <p14:tracePt t="20142" x="623888" y="3776663"/>
          <p14:tracePt t="20175" x="633413" y="3776663"/>
          <p14:tracePt t="20209" x="652463" y="3776663"/>
          <p14:tracePt t="20317" x="657225" y="3786188"/>
          <p14:tracePt t="20327" x="657225" y="3790950"/>
          <p14:tracePt t="20425" x="657225" y="3800475"/>
          <p14:tracePt t="20436" x="657225" y="3805238"/>
          <p14:tracePt t="20452" x="657225" y="3810000"/>
          <p14:tracePt t="20473" x="657225" y="3814763"/>
          <p14:tracePt t="20489" x="657225" y="3819525"/>
          <p14:tracePt t="20514" x="657225" y="3848100"/>
          <p14:tracePt t="20519" x="657225" y="3857625"/>
          <p14:tracePt t="20529" x="657225" y="3867150"/>
          <p14:tracePt t="20543" x="657225" y="3871913"/>
          <p14:tracePt t="20558" x="657225" y="3881438"/>
          <p14:tracePt t="20611" x="657225" y="3890963"/>
          <p14:tracePt t="20616" x="657225" y="3895725"/>
          <p14:tracePt t="20715" x="671513" y="3905250"/>
          <p14:tracePt t="20725" x="676275" y="3910013"/>
          <p14:tracePt t="20742" x="695325" y="3919538"/>
          <p14:tracePt t="20758" x="738188" y="3938588"/>
          <p14:tracePt t="20778" x="766763" y="3957638"/>
          <p14:tracePt t="20794" x="800100" y="3967163"/>
          <p14:tracePt t="20809" x="814388" y="3971925"/>
          <p14:tracePt t="20811" x="819150" y="3971925"/>
          <p14:tracePt t="20834" x="828675" y="3971925"/>
          <p14:tracePt t="20843" x="833438" y="3971925"/>
          <p14:tracePt t="20858" x="852488" y="3971925"/>
          <p14:tracePt t="20875" x="895350" y="3976688"/>
          <p14:tracePt t="20892" x="942975" y="3976688"/>
          <p14:tracePt t="20908" x="1023938" y="3976688"/>
          <p14:tracePt t="20925" x="1081088" y="3976688"/>
          <p14:tracePt t="20942" x="1128713" y="3976688"/>
          <p14:tracePt t="20958" x="1200150" y="3976688"/>
          <p14:tracePt t="20975" x="1257300" y="3976688"/>
          <p14:tracePt t="20992" x="1347788" y="3976688"/>
          <p14:tracePt t="21010" x="1419225" y="3962400"/>
          <p14:tracePt t="21026" x="1471613" y="3952875"/>
          <p14:tracePt t="21043" x="1557338" y="3938588"/>
          <p14:tracePt t="21060" x="1709738" y="3910013"/>
          <p14:tracePt t="21076" x="1809750" y="3886200"/>
          <p14:tracePt t="21094" x="1943100" y="3857625"/>
          <p14:tracePt t="21109" x="2005013" y="3843338"/>
          <p14:tracePt t="21125" x="2128838" y="3800475"/>
          <p14:tracePt t="21127" x="2147888" y="3795713"/>
          <p14:tracePt t="21142" x="2233613" y="3762375"/>
          <p14:tracePt t="21159" x="2324100" y="3719513"/>
          <p14:tracePt t="21374" x="2876550" y="3414713"/>
          <p14:tracePt t="21382" x="2890838" y="3400425"/>
          <p14:tracePt t="21405" x="2909888" y="3381375"/>
          <p14:tracePt t="21423" x="2924175" y="3371850"/>
          <p14:tracePt t="21441" x="2933700" y="3362325"/>
          <p14:tracePt t="21512" x="2938463" y="3362325"/>
          <p14:tracePt t="2174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日期占位符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8638242-B514-4E38-9EFE-07E39E2EF42C}" type="datetime1">
              <a:rPr lang="zh-CN" altLang="en-US"/>
              <a:pPr>
                <a:defRPr/>
              </a:pPr>
              <a:t>2020/4/27</a:t>
            </a:fld>
            <a:endParaRPr lang="en-US" altLang="zh-CN"/>
          </a:p>
        </p:txBody>
      </p:sp>
      <p:sp>
        <p:nvSpPr>
          <p:cNvPr id="4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华中科技大学计算机学院</a:t>
            </a:r>
          </a:p>
        </p:txBody>
      </p:sp>
      <p:sp>
        <p:nvSpPr>
          <p:cNvPr id="4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5B737E-2C9D-4822-851C-2C9E4D3EF882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000099"/>
                </a:solidFill>
                <a:ea typeface="华文细黑" panose="02010600040101010101" pitchFamily="2" charset="-122"/>
              </a:rPr>
              <a:t>寻找循环不变量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8153400" cy="4893647"/>
          </a:xfrm>
          <a:noFill/>
        </p:spPr>
        <p:txBody>
          <a:bodyPr>
            <a:spAutoFit/>
          </a:bodyPr>
          <a:lstStyle/>
          <a:p>
            <a:pPr eaLnBrk="1" hangingPunct="1">
              <a:buNone/>
            </a:pP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f (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x,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y) {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</a:t>
            </a:r>
            <a:r>
              <a:rPr lang="en-US" altLang="zh-CN" sz="2400" b="1" dirty="0" err="1" smtClean="0">
                <a:solidFill>
                  <a:srgbClr val="000099"/>
                </a:solidFill>
              </a:rPr>
              <a:t>int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 r = 1;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while (y &gt; 1) {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if (y % 2 == 1) {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    r = x * r;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}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x = x * x;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    y = y / 2;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}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    return r * x;</a:t>
            </a:r>
          </a:p>
          <a:p>
            <a:pPr eaLnBrk="1" hangingPunct="1"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}</a:t>
            </a:r>
            <a:endParaRPr lang="zh-CN" altLang="en-US" sz="2400" b="1" dirty="0" smtClean="0">
              <a:solidFill>
                <a:srgbClr val="000099"/>
              </a:solidFill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200400" y="990600"/>
            <a:ext cx="5410200" cy="16825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solidFill>
                  <a:srgbClr val="000099"/>
                </a:solidFill>
              </a:rPr>
              <a:t>	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假设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是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2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的幂，那么在整个迭代中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y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一直是偶数，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r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总为</a:t>
            </a:r>
            <a:r>
              <a:rPr lang="en-US" altLang="zh-CN" sz="2400" b="1" dirty="0" smtClean="0">
                <a:solidFill>
                  <a:srgbClr val="000099"/>
                </a:solidFill>
              </a:rPr>
              <a:t>1</a:t>
            </a:r>
            <a:r>
              <a:rPr lang="zh-CN" altLang="en-US" sz="2400" b="1" dirty="0" smtClean="0">
                <a:solidFill>
                  <a:srgbClr val="000099"/>
                </a:solidFill>
              </a:rPr>
              <a:t>。取每次循环条件被测试之前，各变量的值：</a:t>
            </a:r>
          </a:p>
        </p:txBody>
      </p:sp>
      <p:graphicFrame>
        <p:nvGraphicFramePr>
          <p:cNvPr id="12" name="Group 26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308304"/>
              </p:ext>
            </p:extLst>
          </p:nvPr>
        </p:nvGraphicFramePr>
        <p:xfrm>
          <a:off x="3467100" y="3352800"/>
          <a:ext cx="4876800" cy="2286000"/>
        </p:xfrm>
        <a:graphic>
          <a:graphicData uri="http://schemas.openxmlformats.org/drawingml/2006/table">
            <a:tbl>
              <a:tblPr/>
              <a:tblGrid>
                <a:gridCol w="1570038">
                  <a:extLst>
                    <a:ext uri="{9D8B030D-6E8A-4147-A177-3AD203B41FA5}">
                      <a16:colId xmlns:a16="http://schemas.microsoft.com/office/drawing/2014/main" val="175458873"/>
                    </a:ext>
                  </a:extLst>
                </a:gridCol>
                <a:gridCol w="868362">
                  <a:extLst>
                    <a:ext uri="{9D8B030D-6E8A-4147-A177-3AD203B41FA5}">
                      <a16:colId xmlns:a16="http://schemas.microsoft.com/office/drawing/2014/main" val="35377671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9688605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9814051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6355721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Iteration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sng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en-US" altLang="zh-CN" sz="2400" b="1" i="0" u="sng" strike="noStrike" cap="none" normalizeH="0" baseline="3000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</a:t>
                      </a:r>
                      <a:endParaRPr kumimoji="0" lang="en-US" altLang="zh-CN" sz="2400" b="1" i="0" u="sng" strike="noStrike" cap="none" normalizeH="0" baseline="30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011890"/>
                  </a:ext>
                </a:extLst>
              </a:tr>
              <a:tr h="36671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494263"/>
                  </a:ext>
                </a:extLst>
              </a:tr>
              <a:tr h="368300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783896"/>
                  </a:ext>
                </a:extLst>
              </a:tr>
              <a:tr h="36671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945811"/>
                  </a:ext>
                </a:extLst>
              </a:tr>
              <a:tr h="366713"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spcAft>
                          <a:spcPct val="0"/>
                        </a:spcAft>
                        <a:defRPr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669925" indent="-325438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60000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022350" indent="-350838">
                        <a:spcAft>
                          <a:spcPct val="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339850" indent="-315913"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70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681163" indent="-339725">
                        <a:spcAft>
                          <a:spcPct val="0"/>
                        </a:spcAft>
                        <a:buSzPct val="7500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1383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5955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0527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509963" indent="-33972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709722"/>
                  </a:ext>
                </a:extLst>
              </a:tr>
            </a:tbl>
          </a:graphicData>
        </a:graphic>
      </p:graphicFrame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380"/>
    </mc:Choice>
    <mc:Fallback>
      <p:transition spd="slow" advTm="349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29691" x="4186238" y="3548063"/>
          <p14:tracePt t="29923" x="4090988" y="3600450"/>
          <p14:tracePt t="30024" x="3490913" y="3538538"/>
          <p14:tracePt t="30143" x="2786063" y="3400425"/>
          <p14:tracePt t="30252" x="2281238" y="3238500"/>
          <p14:tracePt t="30253" x="2266950" y="3233738"/>
          <p14:tracePt t="30302" x="2152650" y="3205163"/>
          <p14:tracePt t="30412" x="1724025" y="2995613"/>
          <p14:tracePt t="30531" x="1557338" y="2876550"/>
          <p14:tracePt t="30641" x="1381125" y="2686050"/>
          <p14:tracePt t="30695" x="1366838" y="2667000"/>
          <p14:tracePt t="30696" x="1366838" y="2662238"/>
          <p14:tracePt t="30806" x="1352550" y="2600325"/>
          <p14:tracePt t="30813" x="1352550" y="2590800"/>
          <p14:tracePt t="30918" x="1352550" y="2547938"/>
          <p14:tracePt t="31025" x="1347788" y="2419350"/>
          <p14:tracePt t="31026" x="1347788" y="2405063"/>
          <p14:tracePt t="31182" x="1343025" y="2357438"/>
          <p14:tracePt t="31456" x="1200150" y="2343150"/>
          <p14:tracePt t="31583" x="1062038" y="2381250"/>
          <p14:tracePt t="31590" x="1062038" y="2386013"/>
          <p14:tracePt t="31651" x="1009650" y="2400300"/>
          <p14:tracePt t="31769" x="928688" y="2433638"/>
          <p14:tracePt t="31832" x="904875" y="2447925"/>
          <p14:tracePt t="31953" x="862013" y="2486025"/>
          <p14:tracePt t="32015" x="862013" y="2500313"/>
          <p14:tracePt t="32080" x="857250" y="2509838"/>
          <p14:tracePt t="32303" x="857250" y="2514600"/>
          <p14:tracePt t="32424" x="852488" y="2519363"/>
          <p14:tracePt t="32807" x="852488" y="2524125"/>
          <p14:tracePt t="32877" x="862013" y="2524125"/>
          <p14:tracePt t="33007" x="990600" y="2433638"/>
          <p14:tracePt t="33135" x="1095375" y="2357438"/>
          <p14:tracePt t="33206" x="1152525" y="2328863"/>
          <p14:tracePt t="33339" x="1247775" y="2314575"/>
          <p14:tracePt t="33489" x="1471613" y="2343150"/>
          <p14:tracePt t="33647" x="1757363" y="2352675"/>
          <p14:tracePt t="33800" x="1976438" y="2395538"/>
          <p14:tracePt t="33804" x="2000250" y="2409825"/>
          <p14:tracePt t="33814" x="2005013" y="2409825"/>
          <p14:tracePt t="33981" x="2214563" y="2519363"/>
          <p14:tracePt t="33986" x="2252663" y="2547938"/>
          <p14:tracePt t="33991" x="2266950" y="2562225"/>
          <p14:tracePt t="34131" x="2476500" y="2919413"/>
          <p14:tracePt t="34256" x="2524125" y="3257550"/>
          <p14:tracePt t="34317" x="2524125" y="3371850"/>
          <p14:tracePt t="34444" x="2414588" y="3733800"/>
          <p14:tracePt t="34572" x="2233613" y="4100513"/>
          <p14:tracePt t="34715" x="1947863" y="4338638"/>
          <p14:tracePt t="34717" x="1905000" y="4362450"/>
          <p14:tracePt t="34783" x="1733550" y="4429125"/>
          <p14:tracePt t="34913" x="1471613" y="4476750"/>
          <p14:tracePt t="35037" x="1309688" y="4514850"/>
          <p14:tracePt t="35164" x="1257300" y="4362450"/>
          <p14:tracePt t="35286" x="1247775" y="4100513"/>
          <p14:tracePt t="35416" x="1309688" y="3790950"/>
          <p14:tracePt t="35556" x="1385888" y="3552825"/>
          <p14:tracePt t="35697" x="1566863" y="3162300"/>
          <p14:tracePt t="35845" x="1671638" y="2928938"/>
          <p14:tracePt t="35909" x="1700213" y="2876550"/>
          <p14:tracePt t="36034" x="1776413" y="2762250"/>
          <p14:tracePt t="36169" x="1905000" y="2638425"/>
          <p14:tracePt t="36234" x="1919288" y="2638425"/>
          <p14:tracePt t="36305" x="2085975" y="2638425"/>
          <p14:tracePt t="36308" x="2090738" y="2638425"/>
          <p14:tracePt t="36447" x="2200275" y="2671763"/>
          <p14:tracePt t="36515" x="2228850" y="2700338"/>
          <p14:tracePt t="36520" x="2247900" y="2719388"/>
          <p14:tracePt t="36655" x="2347913" y="2895600"/>
          <p14:tracePt t="36721" x="2376488" y="2986088"/>
          <p14:tracePt t="36790" x="2386013" y="3090863"/>
          <p14:tracePt t="36863" x="2386013" y="3181350"/>
          <p14:tracePt t="37006" x="2376488" y="3452813"/>
          <p14:tracePt t="37128" x="2328863" y="3662363"/>
          <p14:tracePt t="37251" x="2281238" y="3852863"/>
          <p14:tracePt t="37314" x="2252663" y="3957638"/>
          <p14:tracePt t="37426" x="2138363" y="4352925"/>
          <p14:tracePt t="37487" x="2043113" y="4548188"/>
          <p14:tracePt t="37603" x="1700213" y="5033963"/>
          <p14:tracePt t="37672" x="1604963" y="5100638"/>
          <p14:tracePt t="37730" x="1590675" y="5095875"/>
          <p14:tracePt t="37734" x="1585913" y="5095875"/>
          <p14:tracePt t="37742" x="1581150" y="5091113"/>
          <p14:tracePt t="37810" x="1519238" y="5033963"/>
          <p14:tracePt t="37876" x="1466850" y="5010150"/>
          <p14:tracePt t="37938" x="1400175" y="4933950"/>
          <p14:tracePt t="37941" x="1390650" y="4924425"/>
          <p14:tracePt t="38006" x="1352550" y="4819650"/>
          <p14:tracePt t="38081" x="1323975" y="4662488"/>
          <p14:tracePt t="38143" x="1319213" y="4529138"/>
          <p14:tracePt t="38146" x="1319213" y="4505325"/>
          <p14:tracePt t="38262" x="1338263" y="4291013"/>
          <p14:tracePt t="38266" x="1338263" y="4286250"/>
          <p14:tracePt t="38330" x="1352550" y="4214813"/>
          <p14:tracePt t="38448" x="1400175" y="4010025"/>
          <p14:tracePt t="38514" x="1443038" y="3800475"/>
          <p14:tracePt t="38635" x="1514475" y="3448050"/>
          <p14:tracePt t="38753" x="1538288" y="3309938"/>
          <p14:tracePt t="38808" x="1543050" y="3276600"/>
          <p14:tracePt t="38876" x="1547813" y="3248025"/>
          <p14:tracePt t="38993" x="1552575" y="3238500"/>
          <p14:tracePt t="39429" x="1757363" y="3228975"/>
          <p14:tracePt t="39542" x="1795463" y="3228975"/>
          <p14:tracePt t="39657" x="1819275" y="3228975"/>
          <p14:tracePt t="39782" x="1881188" y="3238500"/>
          <p14:tracePt t="40115" x="1800225" y="3238500"/>
          <p14:tracePt t="40238" x="1724025" y="3238500"/>
          <p14:tracePt t="40303" x="1671638" y="3233738"/>
          <p14:tracePt t="40364" x="1619250" y="3228975"/>
          <p14:tracePt t="40478" x="1547813" y="3214688"/>
          <p14:tracePt t="40601" x="1524000" y="3214688"/>
          <p14:tracePt t="40834" x="1524000" y="3209925"/>
          <p14:tracePt t="41110" x="1543050" y="3205163"/>
          <p14:tracePt t="41237" x="1585913" y="3205163"/>
          <p14:tracePt t="41299" x="1795463" y="3209925"/>
          <p14:tracePt t="41436" x="1890713" y="3219450"/>
          <p14:tracePt t="41710" x="1900238" y="3219450"/>
          <p14:tracePt t="41823" x="1943100" y="3219450"/>
          <p14:tracePt t="41892" x="1985963" y="3219450"/>
          <p14:tracePt t="41895" x="1990725" y="3219450"/>
          <p14:tracePt t="41952" x="2005013" y="3219450"/>
          <p14:tracePt t="41955" x="2019300" y="3219450"/>
          <p14:tracePt t="42017" x="2047875" y="3219450"/>
          <p14:tracePt t="42129" x="2052638" y="3219450"/>
          <p14:tracePt t="42289" x="2057400" y="3219450"/>
          <p14:tracePt t="42400" x="2147888" y="3219450"/>
          <p14:tracePt t="42524" x="2205038" y="3219450"/>
          <p14:tracePt t="42644" x="2405063" y="3243263"/>
          <p14:tracePt t="42771" x="2514600" y="3243263"/>
          <p14:tracePt t="42837" x="2538413" y="3243263"/>
          <p14:tracePt t="42971" x="2686050" y="3243263"/>
          <p14:tracePt t="43047" x="2814638" y="3243263"/>
          <p14:tracePt t="43050" x="2828925" y="3243263"/>
          <p14:tracePt t="43112" x="2862263" y="3243263"/>
          <p14:tracePt t="43240" x="2919413" y="3243263"/>
          <p14:tracePt t="43304" x="2928938" y="3243263"/>
          <p14:tracePt t="43440" x="3033713" y="3243263"/>
          <p14:tracePt t="44015" x="2909888" y="3238500"/>
          <p14:tracePt t="44019" x="2895600" y="3233738"/>
          <p14:tracePt t="44095" x="2771775" y="3200400"/>
          <p14:tracePt t="44172" x="2643188" y="3162300"/>
          <p14:tracePt t="44301" x="2457450" y="3095625"/>
          <p14:tracePt t="44426" x="2414588" y="3067050"/>
          <p14:tracePt t="44553" x="2343150" y="2981325"/>
          <p14:tracePt t="44684" x="2295525" y="2905125"/>
          <p14:tracePt t="44834" x="2262188" y="2838450"/>
          <p14:tracePt t="44907" x="2224088" y="2814638"/>
          <p14:tracePt t="44910" x="2219325" y="2809875"/>
          <p14:tracePt t="44973" x="2181225" y="2795588"/>
          <p14:tracePt t="45101" x="2114550" y="2743200"/>
          <p14:tracePt t="45173" x="2100263" y="2724150"/>
          <p14:tracePt t="45237" x="2085975" y="2714625"/>
          <p14:tracePt t="45299" x="2071688" y="2700338"/>
          <p14:tracePt t="45421" x="1966913" y="2652713"/>
          <p14:tracePt t="45485" x="1971675" y="2652713"/>
          <p14:tracePt t="45617" x="2124075" y="2657475"/>
          <p14:tracePt t="45687" x="2233613" y="2681288"/>
          <p14:tracePt t="45690" x="2247900" y="2686050"/>
          <p14:tracePt t="45754" x="2366963" y="2709863"/>
          <p14:tracePt t="45758" x="2376488" y="2709863"/>
          <p14:tracePt t="45766" x="2381250" y="2709863"/>
          <p14:tracePt t="45829" x="2395538" y="2709863"/>
          <p14:tracePt t="45969" x="2405063" y="2709863"/>
          <p14:tracePt t="46031" x="2409825" y="2709863"/>
          <p14:tracePt t="46210" x="2386013" y="2814638"/>
          <p14:tracePt t="46345" x="2333625" y="2876550"/>
          <p14:tracePt t="46353" x="2319338" y="2890838"/>
          <p14:tracePt t="46488" x="2243138" y="2990850"/>
          <p14:tracePt t="46626" x="2219325" y="3043238"/>
          <p14:tracePt t="46629" x="2219325" y="3048000"/>
          <p14:tracePt t="46755" x="2200275" y="3076575"/>
          <p14:tracePt t="47016" x="2152650" y="3081338"/>
          <p14:tracePt t="47160" x="1938338" y="3067050"/>
          <p14:tracePt t="47290" x="1752600" y="3062288"/>
          <p14:tracePt t="47415" x="1695450" y="3081338"/>
          <p14:tracePt t="47600" x="1657350" y="3076575"/>
          <p14:tracePt t="47602" x="1652588" y="3076575"/>
          <p14:tracePt t="47662" x="1638300" y="3076575"/>
          <p14:tracePt t="47732" x="1619250" y="3076575"/>
          <p14:tracePt t="48259" x="1652588" y="3076575"/>
          <p14:tracePt t="48315" x="1671638" y="3076575"/>
          <p14:tracePt t="48431" x="1704975" y="3076575"/>
          <p14:tracePt t="48548" x="1762125" y="3076575"/>
          <p14:tracePt t="48666" x="1814513" y="3076575"/>
          <p14:tracePt t="48783" x="1985963" y="3090863"/>
          <p14:tracePt t="48906" x="2014538" y="3090863"/>
          <p14:tracePt t="49018" x="2043113" y="3095625"/>
          <p14:tracePt t="49444" x="2581275" y="3119438"/>
          <p14:tracePt t="49501" x="2614613" y="3119438"/>
          <p14:tracePt t="49562" x="2647950" y="3119438"/>
          <p14:tracePt t="49725" x="2733675" y="3119438"/>
          <p14:tracePt t="49841" x="2795588" y="3119438"/>
          <p14:tracePt t="49845" x="2805113" y="3119438"/>
          <p14:tracePt t="49963" x="2900363" y="3119438"/>
          <p14:tracePt t="49964" x="2905125" y="3119438"/>
          <p14:tracePt t="50080" x="2919413" y="3124200"/>
          <p14:tracePt t="50194" x="2924175" y="3124200"/>
          <p14:tracePt t="50431" x="2828925" y="3138488"/>
          <p14:tracePt t="50547" x="2457450" y="3143250"/>
          <p14:tracePt t="50609" x="2295525" y="3114675"/>
          <p14:tracePt t="50665" x="2176463" y="3114675"/>
          <p14:tracePt t="50799" x="1962150" y="3114675"/>
          <p14:tracePt t="50927" x="1905000" y="3114675"/>
          <p14:tracePt t="51049" x="1809750" y="3114675"/>
          <p14:tracePt t="51770" x="1809750" y="3109913"/>
          <p14:tracePt t="51939" x="1857375" y="3095625"/>
          <p14:tracePt t="52001" x="1871663" y="3095625"/>
          <p14:tracePt t="52062" x="1876425" y="3095625"/>
          <p14:tracePt t="52173" x="1881188" y="3090863"/>
          <p14:tracePt t="52434" x="1885950" y="3090863"/>
          <p14:tracePt t="52719" x="2195513" y="3114675"/>
          <p14:tracePt t="52798" x="2557463" y="3133725"/>
          <p14:tracePt t="52948" x="2705100" y="3157538"/>
          <p14:tracePt t="53078" x="2747963" y="3181350"/>
          <p14:tracePt t="53208" x="2814638" y="3176588"/>
          <p14:tracePt t="53283" x="2928938" y="3176588"/>
          <p14:tracePt t="53288" x="2933700" y="3176588"/>
          <p14:tracePt t="53425" x="3038475" y="3181350"/>
          <p14:tracePt t="53710" x="2933700" y="3205163"/>
          <p14:tracePt t="53800" x="2709863" y="3209925"/>
          <p14:tracePt t="53987" x="2290763" y="3209925"/>
          <p14:tracePt t="54063" x="2262188" y="3209925"/>
          <p14:tracePt t="54194" x="2133600" y="3186113"/>
          <p14:tracePt t="54453" x="2257425" y="3195638"/>
          <p14:tracePt t="54459" x="2266950" y="3200400"/>
          <p14:tracePt t="54579" x="2281238" y="3224213"/>
          <p14:tracePt t="54706" x="2286000" y="3328988"/>
          <p14:tracePt t="54832" x="2238375" y="3467100"/>
          <p14:tracePt t="54905" x="2185988" y="3552825"/>
          <p14:tracePt t="55037" x="2085975" y="3681413"/>
          <p14:tracePt t="55175" x="2066925" y="3738563"/>
          <p14:tracePt t="55359" x="2066925" y="3729038"/>
          <p14:tracePt t="55489" x="2066925" y="3652838"/>
          <p14:tracePt t="55493" x="2066925" y="3648075"/>
          <p14:tracePt t="55552" x="2066925" y="3629025"/>
          <p14:tracePt t="55673" x="2038350" y="3595688"/>
          <p14:tracePt t="55735" x="2024063" y="3590925"/>
          <p14:tracePt t="55800" x="2000250" y="3567113"/>
          <p14:tracePt t="55923" x="2000250" y="3557588"/>
          <p14:tracePt t="55983" x="2000250" y="3552825"/>
          <p14:tracePt t="56096" x="2000250" y="3533775"/>
          <p14:tracePt t="56235" x="2005013" y="3514725"/>
          <p14:tracePt t="56293" x="2009775" y="3505200"/>
          <p14:tracePt t="56415" x="2009775" y="3495675"/>
          <p14:tracePt t="56534" x="2019300" y="3481388"/>
          <p14:tracePt t="56596" x="2028825" y="3467100"/>
          <p14:tracePt t="56651" x="2033588" y="3457575"/>
          <p14:tracePt t="56921" x="2038350" y="3457575"/>
          <p14:tracePt t="57031" x="2052638" y="3457575"/>
          <p14:tracePt t="57145" x="2090738" y="3457575"/>
          <p14:tracePt t="57203" x="2095500" y="3462338"/>
          <p14:tracePt t="57332" x="2109788" y="3486150"/>
          <p14:tracePt t="57462" x="2133600" y="3529013"/>
          <p14:tracePt t="57526" x="2143125" y="3543300"/>
          <p14:tracePt t="57749" x="2152650" y="3548063"/>
          <p14:tracePt t="57930" x="2185988" y="3548063"/>
          <p14:tracePt t="58046" x="2286000" y="3533775"/>
          <p14:tracePt t="58049" x="2309813" y="3514725"/>
          <p14:tracePt t="58103" x="2386013" y="3448050"/>
          <p14:tracePt t="58212" x="2405063" y="3429000"/>
          <p14:tracePt t="58329" x="2414588" y="3424238"/>
          <p14:tracePt t="58458" x="2509838" y="3395663"/>
          <p14:tracePt t="58758" x="2533650" y="3419475"/>
          <p14:tracePt t="58823" x="2538413" y="3424238"/>
          <p14:tracePt t="58957" x="2547938" y="3533775"/>
          <p14:tracePt t="59430" x="2314575" y="3586163"/>
          <p14:tracePt t="59500" x="2200275" y="3586163"/>
          <p14:tracePt t="59625" x="1985963" y="3586163"/>
          <p14:tracePt t="59687" x="1957388" y="3586163"/>
          <p14:tracePt t="59752" x="1900238" y="3586163"/>
          <p14:tracePt t="59808" x="1852613" y="3586163"/>
          <p14:tracePt t="59820" x="1828800" y="3586163"/>
          <p14:tracePt t="59890" x="1795463" y="3586163"/>
          <p14:tracePt t="60109" x="1771650" y="3586163"/>
          <p14:tracePt t="60272" x="1757363" y="3586163"/>
          <p14:tracePt t="60328" x="1747838" y="3586163"/>
          <p14:tracePt t="60390" x="1733550" y="3576638"/>
          <p14:tracePt t="60500" x="1704975" y="3576638"/>
          <p14:tracePt t="60502" x="1704975" y="3571875"/>
          <p14:tracePt t="60565" x="1685925" y="3562350"/>
          <p14:tracePt t="60689" x="1676400" y="3562350"/>
          <p14:tracePt t="60814" x="1652588" y="3562350"/>
          <p14:tracePt t="61115" x="1652588" y="3557588"/>
          <p14:tracePt t="62095" x="1604963" y="3548063"/>
          <p14:tracePt t="62157" x="1504950" y="3481388"/>
          <p14:tracePt t="62161" x="1495425" y="3471863"/>
          <p14:tracePt t="62218" x="1476375" y="3429000"/>
          <p14:tracePt t="62221" x="1471613" y="3424238"/>
          <p14:tracePt t="62283" x="1462088" y="3409950"/>
          <p14:tracePt t="62345" x="1457325" y="3400425"/>
          <p14:tracePt t="62410" x="1452563" y="3367088"/>
          <p14:tracePt t="62472" x="1452563" y="3305175"/>
          <p14:tracePt t="62476" x="1452563" y="3300413"/>
          <p14:tracePt t="62533" x="1457325" y="3233738"/>
          <p14:tracePt t="62535" x="1457325" y="3219450"/>
          <p14:tracePt t="62601" x="1485900" y="3181350"/>
          <p14:tracePt t="62719" x="1547813" y="3128963"/>
          <p14:tracePt t="62791" x="1624013" y="3071813"/>
          <p14:tracePt t="62942" x="1700213" y="3024188"/>
          <p14:tracePt t="63073" x="1895475" y="3052763"/>
          <p14:tracePt t="63074" x="1919288" y="3067050"/>
          <p14:tracePt t="63214" x="2105025" y="3195638"/>
          <p14:tracePt t="63281" x="2114550" y="3252788"/>
          <p14:tracePt t="63284" x="2114550" y="3271838"/>
          <p14:tracePt t="63289" x="2114550" y="3286125"/>
          <p14:tracePt t="63359" x="2114550" y="3371850"/>
          <p14:tracePt t="63501" x="2057400" y="3538538"/>
          <p14:tracePt t="63502" x="2047875" y="3548063"/>
          <p14:tracePt t="63632" x="1957388" y="3633788"/>
          <p14:tracePt t="63766" x="1771650" y="3700463"/>
          <p14:tracePt t="63841" x="1709738" y="3714750"/>
          <p14:tracePt t="64017" x="1571625" y="3705225"/>
          <p14:tracePt t="64096" x="1514475" y="3690938"/>
          <p14:tracePt t="64166" x="1485900" y="3686175"/>
          <p14:tracePt t="64235" x="1452563" y="3657600"/>
          <p14:tracePt t="64240" x="1443038" y="3652838"/>
          <p14:tracePt t="64301" x="1438275" y="3643313"/>
          <p14:tracePt t="64432" x="1433513" y="3614738"/>
          <p14:tracePt t="64502" x="1433513" y="3576638"/>
          <p14:tracePt t="64629" x="1433513" y="3471863"/>
          <p14:tracePt t="64752" x="1485900" y="3362325"/>
          <p14:tracePt t="64756" x="1495425" y="3338513"/>
          <p14:tracePt t="64816" x="1528763" y="3276600"/>
          <p14:tracePt t="64888" x="1547813" y="3252788"/>
          <p14:tracePt t="64955" x="1566863" y="3233738"/>
          <p14:tracePt t="65086" x="1628775" y="3176588"/>
          <p14:tracePt t="65218" x="1671638" y="3152775"/>
          <p14:tracePt t="65346" x="1766888" y="3157538"/>
          <p14:tracePt t="65349" x="1776413" y="3162300"/>
          <p14:tracePt t="65472" x="1819275" y="3176588"/>
          <p14:tracePt t="65474" x="1828800" y="3181350"/>
          <p14:tracePt t="65535" x="1838325" y="3190875"/>
          <p14:tracePt t="65661" x="1885950" y="3267075"/>
          <p14:tracePt t="65786" x="1895475" y="3367088"/>
          <p14:tracePt t="65910" x="1895475" y="3376613"/>
          <p14:tracePt t="66036" x="1885950" y="3495675"/>
          <p14:tracePt t="66110" x="1876425" y="3519488"/>
          <p14:tracePt t="66250" x="1795463" y="3552825"/>
          <p14:tracePt t="66315" x="1700213" y="3571875"/>
          <p14:tracePt t="66440" x="1652588" y="3576638"/>
          <p14:tracePt t="66561" x="1557338" y="3567113"/>
          <p14:tracePt t="66682" x="1543050" y="3486150"/>
          <p14:tracePt t="66749" x="1543050" y="3448050"/>
          <p14:tracePt t="66807" x="1543050" y="3409950"/>
          <p14:tracePt t="66874" x="1543050" y="3395663"/>
          <p14:tracePt t="66987" x="1557338" y="3376613"/>
          <p14:tracePt t="67148" x="1571625" y="3371850"/>
          <p14:tracePt t="67259" x="1585913" y="3362325"/>
          <p14:tracePt t="67390" x="1604963" y="3376613"/>
          <p14:tracePt t="67505" x="1619250" y="3448050"/>
          <p14:tracePt t="67506" x="1619250" y="3452813"/>
          <p14:tracePt t="67563" x="1619250" y="3476625"/>
          <p14:tracePt t="67679" x="1604963" y="3524250"/>
          <p14:tracePt t="67802" x="1600200" y="3533775"/>
          <p14:tracePt t="69957" x="1604963" y="3567113"/>
          <p14:tracePt t="70116" x="1614488" y="3600450"/>
          <p14:tracePt t="70174" x="1619250" y="3609975"/>
          <p14:tracePt t="70274" x="1619250" y="3614738"/>
          <p14:tracePt t="70482" x="1647825" y="3614738"/>
          <p14:tracePt t="70485" x="1657350" y="3614738"/>
          <p14:tracePt t="70589" x="1743075" y="3614738"/>
          <p14:tracePt t="70656" x="1776413" y="3605213"/>
          <p14:tracePt t="70659" x="1776413" y="3600450"/>
          <p14:tracePt t="70777" x="1838325" y="3562350"/>
          <p14:tracePt t="70833" x="1843088" y="3557588"/>
          <p14:tracePt t="70990" x="1847850" y="3538538"/>
          <p14:tracePt t="71110" x="1852613" y="3509963"/>
          <p14:tracePt t="71236" x="1852613" y="3486150"/>
          <p14:tracePt t="71300" x="1838325" y="3462338"/>
          <p14:tracePt t="71424" x="1747838" y="3433763"/>
          <p14:tracePt t="71549" x="1647825" y="3409950"/>
          <p14:tracePt t="71671" x="1647825" y="3448050"/>
          <p14:tracePt t="71814" x="1652588" y="3533775"/>
          <p14:tracePt t="71989" x="1600200" y="3557588"/>
          <p14:tracePt t="72208" x="1595438" y="3533775"/>
          <p14:tracePt t="72210" x="1595438" y="3529013"/>
          <p14:tracePt t="72268" x="1595438" y="3481388"/>
          <p14:tracePt t="72324" x="1624013" y="3443288"/>
          <p14:tracePt t="72438" x="1709738" y="3405188"/>
          <p14:tracePt t="72551" x="1876425" y="3376613"/>
          <p14:tracePt t="72674" x="1938338" y="3371850"/>
          <p14:tracePt t="72802" x="2109788" y="3433763"/>
          <p14:tracePt t="72891" x="2124075" y="3481388"/>
          <p14:tracePt t="72894" x="2124075" y="3486150"/>
          <p14:tracePt t="73039" x="2095500" y="3581400"/>
          <p14:tracePt t="73105" x="2062163" y="3614738"/>
          <p14:tracePt t="73230" x="1857375" y="3743325"/>
          <p14:tracePt t="73292" x="1543050" y="3857625"/>
          <p14:tracePt t="73425" x="1428750" y="3886200"/>
          <p14:tracePt t="73614" x="1414463" y="3886200"/>
          <p14:tracePt t="74171" x="1485900" y="3867150"/>
          <p14:tracePt t="74227" x="1509713" y="3862388"/>
          <p14:tracePt t="74291" x="1524000" y="3848100"/>
          <p14:tracePt t="74406" x="1552575" y="3824288"/>
          <p14:tracePt t="74409" x="1552575" y="3819525"/>
          <p14:tracePt t="74549" x="1614488" y="3752850"/>
          <p14:tracePt t="74785" x="1638300" y="3733800"/>
          <p14:tracePt t="74913" x="1638300" y="3729038"/>
          <p14:tracePt t="75101" x="1662113" y="3714750"/>
          <p14:tracePt t="75245" x="1995488" y="3714750"/>
          <p14:tracePt t="75248" x="2005013" y="3714750"/>
          <p14:tracePt t="75308" x="2014538" y="3714750"/>
          <p14:tracePt t="75542" x="2019300" y="3714750"/>
          <p14:tracePt t="75818" x="1985963" y="3767138"/>
          <p14:tracePt t="75941" x="1928813" y="3843338"/>
          <p14:tracePt t="76003" x="1900238" y="3857625"/>
          <p14:tracePt t="76128" x="1581150" y="4195763"/>
          <p14:tracePt t="76132" x="1566863" y="4205288"/>
          <p14:tracePt t="76208" x="1538288" y="4214813"/>
          <p14:tracePt t="76282" x="1533525" y="4214813"/>
          <p14:tracePt t="76407" x="1504950" y="4191000"/>
          <p14:tracePt t="76410" x="1500188" y="4186238"/>
          <p14:tracePt t="76464" x="1485900" y="4176713"/>
          <p14:tracePt t="76584" x="1447800" y="4152900"/>
          <p14:tracePt t="76704" x="1428750" y="4062413"/>
          <p14:tracePt t="76824" x="1414463" y="3862388"/>
          <p14:tracePt t="76891" x="1414463" y="3748088"/>
          <p14:tracePt t="77009" x="1443038" y="3624263"/>
          <p14:tracePt t="77123" x="1500188" y="3505200"/>
          <p14:tracePt t="77237" x="1538288" y="3443288"/>
          <p14:tracePt t="77290" x="1543050" y="3443288"/>
          <p14:tracePt t="77429" x="1557338" y="3648075"/>
          <p14:tracePt t="77551" x="1557338" y="3786188"/>
          <p14:tracePt t="77673" x="1490663" y="3981450"/>
          <p14:tracePt t="77735" x="1481138" y="4043363"/>
          <p14:tracePt t="77738" x="1481138" y="4052888"/>
          <p14:tracePt t="77804" x="1481138" y="4095750"/>
          <p14:tracePt t="78115" x="1481138" y="4119563"/>
          <p14:tracePt t="78238" x="1481138" y="4176713"/>
          <p14:tracePt t="78302" x="1452563" y="4233863"/>
          <p14:tracePt t="78424" x="1443038" y="4276725"/>
          <p14:tracePt t="78699" x="1433513" y="4300538"/>
          <p14:tracePt t="78838" x="1423988" y="4314825"/>
          <p14:tracePt t="78976" x="1385888" y="4367213"/>
          <p14:tracePt t="79671" x="1390650" y="4367213"/>
          <p14:tracePt t="79783" x="1423988" y="4362450"/>
          <p14:tracePt t="79903" x="1457325" y="4362450"/>
          <p14:tracePt t="79906" x="1462088" y="4362450"/>
          <p14:tracePt t="79969" x="1528763" y="4357688"/>
          <p14:tracePt t="79973" x="1533525" y="4357688"/>
          <p14:tracePt t="80141" x="1552575" y="4357688"/>
          <p14:tracePt t="80252" x="1581150" y="4357688"/>
          <p14:tracePt t="80307" x="1652588" y="4357688"/>
          <p14:tracePt t="80368" x="1681163" y="4357688"/>
          <p14:tracePt t="80369" x="1685925" y="4357688"/>
          <p14:tracePt t="80430" x="1757363" y="4357688"/>
          <p14:tracePt t="80601" x="1766888" y="4357688"/>
          <p14:tracePt t="80728" x="1776413" y="4357688"/>
          <p14:tracePt t="80799" x="1819275" y="4357688"/>
          <p14:tracePt t="80916" x="1857375" y="4357688"/>
          <p14:tracePt t="81226" x="1881188" y="4357688"/>
          <p14:tracePt t="81284" x="1895475" y="4352925"/>
          <p14:tracePt t="81350" x="1900238" y="4348163"/>
          <p14:tracePt t="81408" x="1909763" y="4343400"/>
          <p14:tracePt t="81517" x="1938338" y="4333875"/>
          <p14:tracePt t="81578" x="1947863" y="4329113"/>
          <p14:tracePt t="81692" x="1957388" y="4319588"/>
          <p14:tracePt t="81750" x="1966913" y="4314825"/>
          <p14:tracePt t="81941" x="2028825" y="4314825"/>
          <p14:tracePt t="82003" x="2166938" y="4295775"/>
          <p14:tracePt t="82114" x="2185988" y="4295775"/>
          <p14:tracePt t="82226" x="2200275" y="4314825"/>
          <p14:tracePt t="82495" x="2090738" y="4357688"/>
          <p14:tracePt t="82563" x="1995488" y="4357688"/>
          <p14:tracePt t="82626" x="1747838" y="4329113"/>
          <p14:tracePt t="82629" x="1728788" y="4329113"/>
          <p14:tracePt t="82751" x="1347788" y="4343400"/>
          <p14:tracePt t="82818" x="1257300" y="4343400"/>
          <p14:tracePt t="82906" x="1176338" y="4338638"/>
          <p14:tracePt t="83473" x="1195388" y="4333875"/>
          <p14:tracePt t="83547" x="1200150" y="4333875"/>
          <p14:tracePt t="83802" x="1209675" y="4333875"/>
          <p14:tracePt t="83943" x="1238250" y="4314825"/>
          <p14:tracePt t="84081" x="1476375" y="4329113"/>
          <p14:tracePt t="84156" x="1552575" y="4319588"/>
          <p14:tracePt t="84219" x="1590675" y="4319588"/>
          <p14:tracePt t="84282" x="1643063" y="4319588"/>
          <p14:tracePt t="84343" x="1657350" y="4319588"/>
          <p14:tracePt t="84449" x="1662113" y="4319588"/>
          <p14:tracePt t="84672" x="1624013" y="4333875"/>
          <p14:tracePt t="84791" x="1423988" y="4343400"/>
          <p14:tracePt t="84914" x="1295400" y="4343400"/>
          <p14:tracePt t="85022" x="1204913" y="4343400"/>
          <p14:tracePt t="87302" x="1214438" y="4343400"/>
          <p14:tracePt t="87362" x="1219200" y="4343400"/>
          <p14:tracePt t="87486" x="1228725" y="4343400"/>
          <p14:tracePt t="87984" x="1233488" y="4343400"/>
          <p14:tracePt t="88097" x="1266825" y="4338638"/>
          <p14:tracePt t="92305" x="1362075" y="4476750"/>
          <p14:tracePt t="92432" x="1414463" y="4648200"/>
          <p14:tracePt t="92546" x="1428750" y="4662488"/>
          <p14:tracePt t="92609" x="1428750" y="4686300"/>
          <p14:tracePt t="92727" x="1385888" y="4748213"/>
          <p14:tracePt t="92793" x="1362075" y="4757738"/>
          <p14:tracePt t="92922" x="1352550" y="4757738"/>
          <p14:tracePt t="93063" x="1290638" y="4791075"/>
          <p14:tracePt t="93311" x="1328738" y="4781550"/>
          <p14:tracePt t="93454" x="1504950" y="4762500"/>
          <p14:tracePt t="93585" x="1657350" y="4762500"/>
          <p14:tracePt t="93657" x="1662113" y="4762500"/>
          <p14:tracePt t="93785" x="1671638" y="4762500"/>
          <p14:tracePt t="93905" x="1676400" y="4762500"/>
          <p14:tracePt t="94313" x="1685925" y="4762500"/>
          <p14:tracePt t="94475" x="1690688" y="4762500"/>
          <p14:tracePt t="94691" x="1704975" y="4757738"/>
          <p14:tracePt t="94750" x="1709738" y="4757738"/>
          <p14:tracePt t="94817" x="1719263" y="4752975"/>
          <p14:tracePt t="95269" x="1724025" y="4752975"/>
          <p14:tracePt t="95536" x="1747838" y="4752975"/>
          <p14:tracePt t="95650" x="1852613" y="4752975"/>
          <p14:tracePt t="96423" x="1976438" y="4691063"/>
          <p14:tracePt t="96550" x="2038350" y="4662488"/>
          <p14:tracePt t="96729" x="2152650" y="4633913"/>
          <p14:tracePt t="96790" x="2176463" y="4629150"/>
          <p14:tracePt t="96960" x="2176463" y="4657725"/>
          <p14:tracePt t="97240" x="2162175" y="4695825"/>
          <p14:tracePt t="97303" x="2147888" y="4710113"/>
          <p14:tracePt t="97438" x="2090738" y="4781550"/>
          <p14:tracePt t="97614" x="2081213" y="4781550"/>
          <p14:tracePt t="97674" x="2071688" y="4791075"/>
          <p14:tracePt t="97800" x="2066925" y="4800600"/>
          <p14:tracePt t="97860" x="2043113" y="4810125"/>
          <p14:tracePt t="97974" x="1943100" y="4881563"/>
          <p14:tracePt t="98093" x="1957388" y="4800600"/>
          <p14:tracePt t="98158" x="1962150" y="4795838"/>
          <p14:tracePt t="98330" x="1962150" y="4786313"/>
          <p14:tracePt t="98390" x="1957388" y="4776788"/>
          <p14:tracePt t="98454" x="1933575" y="4724400"/>
          <p14:tracePt t="98585" x="1933575" y="4657725"/>
          <p14:tracePt t="98703" x="2000250" y="4543425"/>
          <p14:tracePt t="98767" x="2009775" y="4533900"/>
          <p14:tracePt t="98824" x="2024063" y="4524375"/>
          <p14:tracePt t="98940" x="2038350" y="4514850"/>
          <p14:tracePt t="99396" x="2105025" y="4624388"/>
          <p14:tracePt t="99397" x="2105025" y="4638675"/>
          <p14:tracePt t="99510" x="2100263" y="4733925"/>
          <p14:tracePt t="99631" x="2081213" y="4800600"/>
          <p14:tracePt t="99703" x="2071688" y="4819650"/>
          <p14:tracePt t="99767" x="2033588" y="4857750"/>
          <p14:tracePt t="99820" x="2000250" y="4895850"/>
          <p14:tracePt t="99949" x="1924050" y="4910138"/>
          <p14:tracePt t="100010" x="1857375" y="4905375"/>
          <p14:tracePt t="100072" x="1776413" y="4895850"/>
          <p14:tracePt t="100191" x="1757363" y="4876800"/>
          <p14:tracePt t="100251" x="1757363" y="4867275"/>
          <p14:tracePt t="100253" x="1757363" y="4862513"/>
          <p14:tracePt t="100306" x="1766888" y="4848225"/>
          <p14:tracePt t="100420" x="1776413" y="4819650"/>
          <p14:tracePt t="100628" x="1762125" y="4819650"/>
          <p14:tracePt t="100806" x="1766888" y="4819650"/>
          <p14:tracePt t="100924" x="1776413" y="4819650"/>
          <p14:tracePt t="101878" x="1833563" y="4819650"/>
          <p14:tracePt t="101879" x="1843088" y="4814888"/>
          <p14:tracePt t="101938" x="1905000" y="4786313"/>
          <p14:tracePt t="101940" x="1909763" y="4781550"/>
          <p14:tracePt t="102055" x="1947863" y="4767263"/>
          <p14:tracePt t="102179" x="1985963" y="4738688"/>
          <p14:tracePt t="102296" x="2014538" y="4695825"/>
          <p14:tracePt t="102302" x="2019300" y="4691063"/>
          <p14:tracePt t="102414" x="2033588" y="4657725"/>
          <p14:tracePt t="102523" x="2033588" y="4652963"/>
          <p14:tracePt t="102632" x="2033588" y="4614863"/>
          <p14:tracePt t="102745" x="2014538" y="4600575"/>
          <p14:tracePt t="102813" x="1971675" y="4600575"/>
          <p14:tracePt t="102942" x="1957388" y="4629150"/>
          <p14:tracePt t="103018" x="1957388" y="4638675"/>
          <p14:tracePt t="103146" x="2066925" y="4638675"/>
          <p14:tracePt t="103284" x="2138363" y="4657725"/>
          <p14:tracePt t="103415" x="2243138" y="4752975"/>
          <p14:tracePt t="103484" x="2247900" y="4757738"/>
          <p14:tracePt t="104172" x="2219325" y="4757738"/>
          <p14:tracePt t="104175" x="2214563" y="4757738"/>
          <p14:tracePt t="104230" x="2200275" y="4757738"/>
          <p14:tracePt t="104399" x="2181225" y="4714875"/>
          <p14:tracePt t="104517" x="2162175" y="4610100"/>
          <p14:tracePt t="104581" x="2162175" y="4567238"/>
          <p14:tracePt t="104642" x="2162175" y="4562475"/>
          <p14:tracePt t="104817" x="2152650" y="4572000"/>
          <p14:tracePt t="104945" x="2043113" y="4719638"/>
          <p14:tracePt t="105015" x="1990725" y="4786313"/>
          <p14:tracePt t="105071" x="1981200" y="4810125"/>
          <p14:tracePt t="105130" x="1952625" y="4843463"/>
          <p14:tracePt t="105203" x="1905000" y="4862513"/>
          <p14:tracePt t="105324" x="1862138" y="4886325"/>
          <p14:tracePt t="105389" x="1738313" y="4905375"/>
          <p14:tracePt t="105454" x="1652588" y="4910138"/>
          <p14:tracePt t="105512" x="1585913" y="4895850"/>
          <p14:tracePt t="105576" x="1433513" y="4867275"/>
          <p14:tracePt t="105580" x="1419225" y="4862513"/>
          <p14:tracePt t="105699" x="1338263" y="4843463"/>
          <p14:tracePt t="105829" x="1247775" y="4810125"/>
          <p14:tracePt t="105833" x="1238250" y="4800600"/>
          <p14:tracePt t="105954" x="1209675" y="4786313"/>
          <p14:tracePt t="106065" x="1195388" y="4757738"/>
          <p14:tracePt t="106127" x="1190625" y="4743450"/>
          <p14:tracePt t="106251" x="1200150" y="4719638"/>
          <p14:tracePt t="106317" x="1209675" y="4719638"/>
          <p14:tracePt t="106490" x="1228725" y="4700588"/>
          <p14:tracePt t="106550" x="1247775" y="4695825"/>
          <p14:tracePt t="106625" x="1257300" y="4686300"/>
          <p14:tracePt t="106808" x="1285875" y="4672013"/>
          <p14:tracePt t="106877" x="1300163" y="4672013"/>
          <p14:tracePt t="106999" x="1400175" y="4686300"/>
          <p14:tracePt t="107064" x="1414463" y="4691063"/>
          <p14:tracePt t="107131" x="1438275" y="4691063"/>
          <p14:tracePt t="107260" x="1447800" y="4691063"/>
          <p14:tracePt t="107321" x="1452563" y="4691063"/>
          <p14:tracePt t="107389" x="1457325" y="4691063"/>
          <p14:tracePt t="107537" x="1590675" y="4719638"/>
          <p14:tracePt t="107663" x="1681163" y="4762500"/>
          <p14:tracePt t="107791" x="1709738" y="4762500"/>
          <p14:tracePt t="107984" x="1771650" y="4762500"/>
          <p14:tracePt t="107987" x="1781175" y="4762500"/>
          <p14:tracePt t="108114" x="1847850" y="4748213"/>
          <p14:tracePt t="108245" x="1905000" y="4719638"/>
          <p14:tracePt t="108306" x="1924050" y="4705350"/>
          <p14:tracePt t="108377" x="1947863" y="4686300"/>
          <p14:tracePt t="108436" x="1962150" y="4672013"/>
          <p14:tracePt t="108567" x="2000250" y="4629150"/>
          <p14:tracePt t="108759" x="1985963" y="4681538"/>
          <p14:tracePt t="108822" x="1952625" y="4733925"/>
          <p14:tracePt t="108891" x="1900238" y="4829175"/>
          <p14:tracePt t="109003" x="1852613" y="4905375"/>
          <p14:tracePt t="109414" x="1719263" y="5038725"/>
          <p14:tracePt t="109696" x="1714500" y="5038725"/>
          <p14:tracePt t="110563" x="1624013" y="5014913"/>
          <p14:tracePt t="110567" x="1614488" y="5010150"/>
          <p14:tracePt t="110626" x="1571625" y="4995863"/>
          <p14:tracePt t="110753" x="1390650" y="4924425"/>
          <p14:tracePt t="110822" x="1347788" y="4881563"/>
          <p14:tracePt t="110944" x="1285875" y="4638675"/>
          <p14:tracePt t="111065" x="1281113" y="4538663"/>
          <p14:tracePt t="111067" x="1281113" y="4529138"/>
          <p14:tracePt t="111125" x="1295400" y="4400550"/>
          <p14:tracePt t="111253" x="1371600" y="3938588"/>
          <p14:tracePt t="111254" x="1376363" y="3914775"/>
          <p14:tracePt t="111307" x="1390650" y="3857625"/>
          <p14:tracePt t="111375" x="1443038" y="3724275"/>
          <p14:tracePt t="111489" x="1543050" y="3562350"/>
          <p14:tracePt t="111548" x="1643063" y="3390900"/>
          <p14:tracePt t="111603" x="1709738" y="3271838"/>
          <p14:tracePt t="111736" x="1781175" y="3186113"/>
          <p14:tracePt t="111803" x="1795463" y="3181350"/>
          <p14:tracePt t="111951" x="2295525" y="3286125"/>
          <p14:tracePt t="111954" x="2300288" y="3290888"/>
          <p14:tracePt t="112019" x="2324100" y="3319463"/>
          <p14:tracePt t="112021" x="2328863" y="3319463"/>
          <p14:tracePt t="112150" x="2490788" y="3529013"/>
          <p14:tracePt t="112281" x="2676525" y="3748088"/>
          <p14:tracePt t="112659" x="0" y="0"/>
        </p14:tracePtLst>
        <p14:tracePtLst>
          <p14:tracePt t="141177" x="1795463" y="3552825"/>
          <p14:tracePt t="141302" x="1695450" y="3552825"/>
          <p14:tracePt t="141365" x="1609725" y="3524250"/>
          <p14:tracePt t="141476" x="1471613" y="3419475"/>
          <p14:tracePt t="141583" x="1476375" y="3352800"/>
          <p14:tracePt t="141692" x="1476375" y="3290888"/>
          <p14:tracePt t="141802" x="1476375" y="3276600"/>
          <p14:tracePt t="141804" x="1476375" y="3271838"/>
          <p14:tracePt t="141860" x="1481138" y="3262313"/>
          <p14:tracePt t="141987" x="1481138" y="3248025"/>
          <p14:tracePt t="142128" x="1547813" y="3228975"/>
          <p14:tracePt t="142204" x="1557338" y="3224213"/>
          <p14:tracePt t="142334" x="1614488" y="3219450"/>
          <p14:tracePt t="142401" x="1695450" y="3200400"/>
          <p14:tracePt t="142535" x="1743075" y="3195638"/>
          <p14:tracePt t="142541" x="1747838" y="3195638"/>
          <p14:tracePt t="142611" x="1781175" y="3195638"/>
          <p14:tracePt t="142742" x="1838325" y="3195638"/>
          <p14:tracePt t="142814" x="1881188" y="3195638"/>
          <p14:tracePt t="142961" x="1924050" y="3195638"/>
          <p14:tracePt t="143109" x="1990725" y="3195638"/>
          <p14:tracePt t="143261" x="2200275" y="3195638"/>
          <p14:tracePt t="143332" x="2262188" y="3195638"/>
          <p14:tracePt t="143486" x="2352675" y="3200400"/>
          <p14:tracePt t="143565" x="2424113" y="3200400"/>
          <p14:tracePt t="143568" x="2433638" y="3200400"/>
          <p14:tracePt t="143635" x="2457450" y="3200400"/>
          <p14:tracePt t="143782" x="2547938" y="3200400"/>
          <p14:tracePt t="143933" x="2724150" y="3195638"/>
          <p14:tracePt t="143937" x="2747963" y="3190875"/>
          <p14:tracePt t="144070" x="2900363" y="3181350"/>
          <p14:tracePt t="144198" x="3052763" y="3157538"/>
          <p14:tracePt t="144281" x="3090863" y="3148013"/>
          <p14:tracePt t="144470" x="3114675" y="3128963"/>
          <p14:tracePt t="144602" x="3133725" y="3109913"/>
          <p14:tracePt t="144672" x="3148013" y="3095625"/>
          <p14:tracePt t="144797" x="3157538" y="3086100"/>
          <p14:tracePt t="144926" x="3162300" y="3076575"/>
          <p14:tracePt t="145116" x="3162300" y="3071813"/>
          <p14:tracePt t="145476" x="3152775" y="3071813"/>
          <p14:tracePt t="145817" x="3138488" y="3071813"/>
          <p14:tracePt t="146305" x="3138488" y="3086100"/>
          <p14:tracePt t="146647" x="3128963" y="3167063"/>
          <p14:tracePt t="147049" x="3128963" y="3171825"/>
          <p14:tracePt t="147315" x="3128963" y="3195638"/>
          <p14:tracePt t="147450" x="3105150" y="3257550"/>
          <p14:tracePt t="147594" x="3052763" y="3371850"/>
          <p14:tracePt t="147738" x="2957513" y="3486150"/>
          <p14:tracePt t="147811" x="2886075" y="3552825"/>
          <p14:tracePt t="147939" x="2800350" y="3629025"/>
          <p14:tracePt t="148066" x="2524125" y="3752850"/>
          <p14:tracePt t="148142" x="2400300" y="3786188"/>
          <p14:tracePt t="148286" x="2124075" y="3800475"/>
          <p14:tracePt t="148358" x="1952625" y="3800475"/>
          <p14:tracePt t="148500" x="1547813" y="3724275"/>
          <p14:tracePt t="148504" x="1543050" y="3724275"/>
          <p14:tracePt t="148564" x="1485900" y="3700463"/>
          <p14:tracePt t="148690" x="1357313" y="3552825"/>
          <p14:tracePt t="148769" x="1338263" y="3490913"/>
          <p14:tracePt t="148848" x="1338263" y="3381375"/>
          <p14:tracePt t="148975" x="1452563" y="3095625"/>
          <p14:tracePt t="149398" x="1890713" y="2805113"/>
          <p14:tracePt t="149519" x="1985963" y="2747963"/>
          <p14:tracePt t="149579" x="2038350" y="2724150"/>
          <p14:tracePt t="149704" x="2076450" y="2709863"/>
          <p14:tracePt t="149824" x="2181225" y="2743200"/>
          <p14:tracePt t="149971" x="2328863" y="2900363"/>
          <p14:tracePt t="149973" x="2333625" y="2909888"/>
          <p14:tracePt t="150094" x="2376488" y="3005138"/>
          <p14:tracePt t="150157" x="2400300" y="3114675"/>
          <p14:tracePt t="150221" x="2409825" y="3195638"/>
          <p14:tracePt t="150281" x="2409825" y="3281363"/>
          <p14:tracePt t="150400" x="2333625" y="3414713"/>
          <p14:tracePt t="150517" x="2133600" y="3581400"/>
          <p14:tracePt t="150644" x="1909763" y="3671888"/>
          <p14:tracePt t="150647" x="1885950" y="3676650"/>
          <p14:tracePt t="150709" x="1714500" y="3729038"/>
          <p14:tracePt t="150829" x="1633538" y="3733800"/>
          <p14:tracePt t="150893" x="1590675" y="3733800"/>
          <p14:tracePt t="151031" x="1504950" y="3676650"/>
          <p14:tracePt t="151161" x="1471613" y="3595688"/>
          <p14:tracePt t="151283" x="1466850" y="3538538"/>
          <p14:tracePt t="151345" x="1466850" y="3490913"/>
          <p14:tracePt t="151407" x="1466850" y="3367088"/>
          <p14:tracePt t="151476" x="1466850" y="3281363"/>
          <p14:tracePt t="151477" x="0" y="0"/>
        </p14:tracePtLst>
        <p14:tracePtLst>
          <p14:tracePt t="169414" x="1543050" y="2205038"/>
          <p14:tracePt t="169484" x="1619250" y="2209800"/>
          <p14:tracePt t="169487" x="1628775" y="2209800"/>
          <p14:tracePt t="169547" x="1690688" y="2209800"/>
          <p14:tracePt t="169680" x="1752600" y="2214563"/>
          <p14:tracePt t="169682" x="1757363" y="2214563"/>
          <p14:tracePt t="169751" x="1814513" y="2214563"/>
          <p14:tracePt t="169808" x="1885950" y="2214563"/>
          <p14:tracePt t="169809" x="1928813" y="2214563"/>
          <p14:tracePt t="169937" x="2052638" y="2214563"/>
          <p14:tracePt t="170207" x="1971675" y="2228850"/>
          <p14:tracePt t="170345" x="1781175" y="2247900"/>
          <p14:tracePt t="170408" x="1743075" y="2247900"/>
          <p14:tracePt t="170525" x="1576388" y="2252663"/>
          <p14:tracePt t="170641" x="1447800" y="2252663"/>
          <p14:tracePt t="170643" x="1443038" y="2252663"/>
          <p14:tracePt t="170705" x="1400175" y="2252663"/>
          <p14:tracePt t="170828" x="1262063" y="2257425"/>
          <p14:tracePt t="170832" x="1247775" y="2257425"/>
          <p14:tracePt t="170962" x="1223963" y="2257425"/>
          <p14:tracePt t="171300" x="1300163" y="2257425"/>
          <p14:tracePt t="171440" x="1347788" y="2257425"/>
          <p14:tracePt t="171500" x="1362075" y="2257425"/>
          <p14:tracePt t="171621" x="1409700" y="2257425"/>
          <p14:tracePt t="171787" x="1414463" y="2257425"/>
          <p14:tracePt t="171907" x="1452563" y="2257425"/>
          <p14:tracePt t="171910" x="1462088" y="2257425"/>
          <p14:tracePt t="171969" x="1585913" y="2257425"/>
          <p14:tracePt t="172087" x="1771650" y="2271713"/>
          <p14:tracePt t="172157" x="1890713" y="2290763"/>
          <p14:tracePt t="172221" x="1924050" y="2290763"/>
          <p14:tracePt t="172289" x="2009775" y="2290763"/>
          <p14:tracePt t="172659" x="1995488" y="2400300"/>
          <p14:tracePt t="172787" x="1981200" y="2728913"/>
          <p14:tracePt t="172926" x="1966913" y="3057525"/>
          <p14:tracePt t="173053" x="1947863" y="3295650"/>
          <p14:tracePt t="173126" x="1928813" y="3429000"/>
          <p14:tracePt t="173250" x="1895475" y="3676650"/>
          <p14:tracePt t="173504" x="0" y="0"/>
        </p14:tracePtLst>
        <p14:tracePtLst>
          <p14:tracePt t="262417" x="1866900" y="4767263"/>
          <p14:tracePt t="262801" x="1966913" y="4767263"/>
          <p14:tracePt t="262933" x="2314575" y="4810125"/>
          <p14:tracePt t="262941" x="2352675" y="4814888"/>
          <p14:tracePt t="263067" x="2462213" y="4814888"/>
          <p14:tracePt t="263257" x="2514600" y="4824413"/>
          <p14:tracePt t="263330" x="2528888" y="4824413"/>
          <p14:tracePt t="263468" x="2528888" y="4833938"/>
          <p14:tracePt t="263601" x="2428875" y="4867275"/>
          <p14:tracePt t="263744" x="2233613" y="4867275"/>
          <p14:tracePt t="263825" x="2100263" y="4876800"/>
          <p14:tracePt t="263906" x="1966913" y="4891088"/>
          <p14:tracePt t="263988" x="1809750" y="4891088"/>
          <p14:tracePt t="263992" x="1790700" y="4891088"/>
          <p14:tracePt t="264102" x="1771650" y="4891088"/>
          <p14:tracePt t="264470" x="1981200" y="4876800"/>
          <p14:tracePt t="264471" x="1995488" y="4876800"/>
          <p14:tracePt t="264527" x="2066925" y="4886325"/>
          <p14:tracePt t="264656" x="2262188" y="4886325"/>
          <p14:tracePt t="264719" x="2381250" y="4886325"/>
          <p14:tracePt t="264776" x="2462213" y="4886325"/>
          <p14:tracePt t="264842" x="2505075" y="4891088"/>
          <p14:tracePt t="264908" x="2566988" y="4905375"/>
          <p14:tracePt t="265047" x="2876550" y="4905375"/>
          <p14:tracePt t="265112" x="3281363" y="4891088"/>
          <p14:tracePt t="265173" x="3971925" y="4891088"/>
          <p14:tracePt t="265292" x="5405438" y="4857750"/>
          <p14:tracePt t="265352" x="5724525" y="4833938"/>
          <p14:tracePt t="265475" x="6100763" y="4748213"/>
          <p14:tracePt t="265479" x="6124575" y="4738688"/>
          <p14:tracePt t="265600" x="6286500" y="4676775"/>
          <p14:tracePt t="265720" x="6381750" y="4667250"/>
          <p14:tracePt t="265782" x="6443663" y="4662488"/>
          <p14:tracePt t="265909" x="6477000" y="4662488"/>
          <p14:tracePt t="266110" x="6496050" y="4624388"/>
          <p14:tracePt t="266253" x="6505575" y="4543425"/>
          <p14:tracePt t="266319" x="6486525" y="4514850"/>
          <p14:tracePt t="266392" x="6462713" y="4486275"/>
          <p14:tracePt t="266521" x="6434138" y="4462463"/>
          <p14:tracePt t="266645" x="6391275" y="4448175"/>
          <p14:tracePt t="266646" x="6381750" y="4448175"/>
          <p14:tracePt t="266708" x="6315075" y="4429125"/>
          <p14:tracePt t="266831" x="6276975" y="4429125"/>
          <p14:tracePt t="266895" x="6257925" y="4438650"/>
          <p14:tracePt t="267024" x="6200775" y="4486275"/>
          <p14:tracePt t="267155" x="6172200" y="4538663"/>
          <p14:tracePt t="267159" x="6172200" y="4548188"/>
          <p14:tracePt t="267225" x="6172200" y="4591050"/>
          <p14:tracePt t="267309" x="6172200" y="4624388"/>
          <p14:tracePt t="267448" x="6291263" y="4700588"/>
          <p14:tracePt t="267514" x="6296025" y="4700588"/>
          <p14:tracePt t="267579" x="6329363" y="4700588"/>
          <p14:tracePt t="267636" x="6348413" y="4686300"/>
          <p14:tracePt t="267702" x="6381750" y="4657725"/>
          <p14:tracePt t="267766" x="6391275" y="4652963"/>
          <p14:tracePt t="267830" x="6396038" y="4652963"/>
          <p14:tracePt t="268057" x="6615113" y="4638675"/>
          <p14:tracePt t="268177" x="6858000" y="4638675"/>
          <p14:tracePt t="268293" x="6915150" y="4633913"/>
          <p14:tracePt t="268365" x="6934200" y="4619625"/>
          <p14:tracePt t="268506" x="6958013" y="4581525"/>
          <p14:tracePt t="268636" x="6962775" y="4500563"/>
          <p14:tracePt t="268703" x="6972300" y="4481513"/>
          <p14:tracePt t="268768" x="6991350" y="4471988"/>
          <p14:tracePt t="268835" x="7029450" y="4471988"/>
          <p14:tracePt t="268908" x="7186613" y="4638675"/>
          <p14:tracePt t="268968" x="7186613" y="4667250"/>
          <p14:tracePt t="269367" x="7148513" y="4733925"/>
          <p14:tracePt t="269673" x="7124700" y="4752975"/>
          <p14:tracePt t="269791" x="6981825" y="4757738"/>
          <p14:tracePt t="269959" x="6972300" y="4757738"/>
          <p14:tracePt t="269962" x="6967538" y="4757738"/>
          <p14:tracePt t="270020" x="6958013" y="4748213"/>
          <p14:tracePt t="270140" x="6867525" y="4733925"/>
          <p14:tracePt t="270266" x="6657975" y="4676775"/>
          <p14:tracePt t="270324" x="6567488" y="4652963"/>
          <p14:tracePt t="270441" x="6257925" y="4624388"/>
          <p14:tracePt t="270558" x="5924550" y="4543425"/>
          <p14:tracePt t="270691" x="5905500" y="4529138"/>
          <p14:tracePt t="270815" x="5915025" y="4529138"/>
          <p14:tracePt t="270882" x="5943600" y="4529138"/>
          <p14:tracePt t="270952" x="5967413" y="4529138"/>
          <p14:tracePt t="271016" x="5972175" y="4529138"/>
          <p14:tracePt t="271077" x="5976938" y="4529138"/>
          <p14:tracePt t="271193" x="6038850" y="4529138"/>
          <p14:tracePt t="271253" x="6076950" y="4529138"/>
          <p14:tracePt t="271311" x="6091238" y="4529138"/>
          <p14:tracePt t="271425" x="6153150" y="4529138"/>
          <p14:tracePt t="271546" x="6200775" y="4529138"/>
          <p14:tracePt t="271552" x="6210300" y="4529138"/>
          <p14:tracePt t="271609" x="6262688" y="4533900"/>
          <p14:tracePt t="271723" x="6276975" y="4538663"/>
          <p14:tracePt t="271787" x="6296025" y="4538663"/>
          <p14:tracePt t="271897" x="6310313" y="4538663"/>
          <p14:tracePt t="272112" x="6315075" y="4538663"/>
          <p14:tracePt t="272331" x="6329363" y="4538663"/>
          <p14:tracePt t="272657" x="6372225" y="4538663"/>
          <p14:tracePt t="272774" x="6548438" y="4538663"/>
          <p14:tracePt t="272850" x="6634163" y="4538663"/>
          <p14:tracePt t="272998" x="6796088" y="4538663"/>
          <p14:tracePt t="273002" x="6810375" y="4543425"/>
          <p14:tracePt t="273133" x="6867525" y="4552950"/>
          <p14:tracePt t="273260" x="6910388" y="4552950"/>
          <p14:tracePt t="273333" x="6934200" y="4552950"/>
          <p14:tracePt t="273464" x="6972300" y="4552950"/>
          <p14:tracePt t="273595" x="6986588" y="4552950"/>
          <p14:tracePt t="273729" x="7005638" y="4552950"/>
          <p14:tracePt t="273800" x="7015163" y="4552950"/>
          <p14:tracePt t="274181" x="7034213" y="4552950"/>
          <p14:tracePt t="277674" x="6900863" y="4557713"/>
          <p14:tracePt t="277680" x="6891338" y="4557713"/>
          <p14:tracePt t="277756" x="6705600" y="4548188"/>
          <p14:tracePt t="277837" x="6367463" y="4529138"/>
          <p14:tracePt t="277924" x="5938838" y="4529138"/>
          <p14:tracePt t="277929" x="5900738" y="4529138"/>
          <p14:tracePt t="278002" x="5505450" y="4524375"/>
          <p14:tracePt t="278007" x="5448300" y="4524375"/>
          <p14:tracePt t="278083" x="5062538" y="4510088"/>
          <p14:tracePt t="278087" x="5014913" y="4510088"/>
          <p14:tracePt t="278238" x="4729163" y="4524375"/>
          <p14:tracePt t="278588" x="5043488" y="4505325"/>
          <p14:tracePt t="278766" x="5957888" y="4529138"/>
          <p14:tracePt t="278769" x="5981700" y="4529138"/>
          <p14:tracePt t="278842" x="6210300" y="4543425"/>
          <p14:tracePt t="278926" x="6329363" y="4543425"/>
          <p14:tracePt t="279494" x="6172200" y="4614863"/>
          <p14:tracePt t="279569" x="5886450" y="4614863"/>
          <p14:tracePt t="279711" x="5448300" y="4667250"/>
          <p14:tracePt t="279714" x="5419725" y="4672013"/>
          <p14:tracePt t="279788" x="5157788" y="4700588"/>
          <p14:tracePt t="279875" x="4967288" y="4710113"/>
          <p14:tracePt t="279936" x="4891088" y="4714875"/>
          <p14:tracePt t="280005" x="4719638" y="4729163"/>
          <p14:tracePt t="280130" x="4686300" y="4733925"/>
          <p14:tracePt t="280204" x="4648200" y="4752975"/>
          <p14:tracePt t="280207" x="4643438" y="4757738"/>
          <p14:tracePt t="280269" x="4576763" y="4786313"/>
          <p14:tracePt t="280336" x="4467225" y="4829175"/>
          <p14:tracePt t="280407" x="4352925" y="4886325"/>
          <p14:tracePt t="280411" x="4348163" y="4886325"/>
          <p14:tracePt t="280473" x="4295775" y="4924425"/>
          <p14:tracePt t="280595" x="4262438" y="4948238"/>
          <p14:tracePt t="280599" x="4257675" y="4953000"/>
          <p14:tracePt t="280660" x="4252913" y="4953000"/>
          <p14:tracePt t="280784" x="4205288" y="4967288"/>
          <p14:tracePt t="280862" x="4157663" y="4976813"/>
          <p14:tracePt t="280930" x="4124325" y="4976813"/>
          <p14:tracePt t="281015" x="4048125" y="5000625"/>
          <p14:tracePt t="281425" x="4076700" y="5000625"/>
          <p14:tracePt t="281597" x="4100513" y="5000625"/>
          <p14:tracePt t="281763" x="4114800" y="5000625"/>
          <p14:tracePt t="281816" x="4138613" y="4995863"/>
          <p14:tracePt t="281819" x="4143375" y="4995863"/>
          <p14:tracePt t="281941" x="4548188" y="4995863"/>
          <p14:tracePt t="282001" x="4714875" y="4995863"/>
          <p14:tracePt t="282077" x="5005388" y="4995863"/>
          <p14:tracePt t="282151" x="5205413" y="4995863"/>
          <p14:tracePt t="282266" x="5495925" y="4995863"/>
          <p14:tracePt t="282323" x="5576888" y="4995863"/>
          <p14:tracePt t="282438" x="5634038" y="4995863"/>
          <p14:tracePt t="282500" x="5686425" y="4995863"/>
          <p14:tracePt t="282611" x="5767388" y="4995863"/>
          <p14:tracePt t="282743" x="6005513" y="4995863"/>
          <p14:tracePt t="282815" x="6076950" y="4995863"/>
          <p14:tracePt t="282954" x="6396038" y="4995863"/>
          <p14:tracePt t="283087" x="6729413" y="4995863"/>
          <p14:tracePt t="283158" x="6796088" y="4995863"/>
          <p14:tracePt t="283318" x="6948488" y="4986338"/>
          <p14:tracePt t="283455" x="7010400" y="4976813"/>
          <p14:tracePt t="283590" x="7081838" y="4976813"/>
          <p14:tracePt t="283687" x="7148513" y="4972050"/>
          <p14:tracePt t="283767" x="7186613" y="4972050"/>
          <p14:tracePt t="284000" x="6910388" y="5005388"/>
          <p14:tracePt t="284005" x="6881813" y="5005388"/>
          <p14:tracePt t="284081" x="6643688" y="5014913"/>
          <p14:tracePt t="284223" x="6248400" y="5010150"/>
          <p14:tracePt t="284300" x="6053138" y="5010150"/>
          <p14:tracePt t="284455" x="5819775" y="5019675"/>
          <p14:tracePt t="284603" x="5691188" y="5019675"/>
          <p14:tracePt t="284672" x="5662613" y="5019675"/>
          <p14:tracePt t="284738" x="5600700" y="5019675"/>
          <p14:tracePt t="284816" x="5576888" y="5019675"/>
          <p14:tracePt t="284940" x="5529263" y="5019675"/>
          <p14:tracePt t="285289" x="5505450" y="5019675"/>
          <p14:tracePt t="285361" x="5457825" y="5010150"/>
          <p14:tracePt t="285502" x="5329238" y="4991100"/>
          <p14:tracePt t="285579" x="5072063" y="4981575"/>
          <p14:tracePt t="285709" x="4586288" y="4957763"/>
          <p14:tracePt t="285845" x="4133850" y="4910138"/>
          <p14:tracePt t="285848" x="4129088" y="4910138"/>
          <p14:tracePt t="286159" x="3957638" y="4881563"/>
          <p14:tracePt t="286164" x="3943350" y="4876800"/>
          <p14:tracePt t="286234" x="3648075" y="4810125"/>
          <p14:tracePt t="286306" x="3476625" y="4767263"/>
          <p14:tracePt t="286375" x="3319463" y="4714875"/>
          <p14:tracePt t="286379" x="3319463" y="4710113"/>
          <p14:tracePt t="286443" x="3176588" y="4629150"/>
          <p14:tracePt t="286573" x="2909888" y="4362450"/>
          <p14:tracePt t="286575" x="2895600" y="4343400"/>
          <p14:tracePt t="286658" x="2809875" y="4219575"/>
          <p14:tracePt t="286723" x="2781300" y="4162425"/>
          <p14:tracePt t="286791" x="2690813" y="4067175"/>
          <p14:tracePt t="286912" x="2590800" y="4014788"/>
          <p14:tracePt t="287040" x="2257425" y="4024313"/>
          <p14:tracePt t="287111" x="2176463" y="4029075"/>
          <p14:tracePt t="287115" x="2166938" y="4033838"/>
          <p14:tracePt t="287179" x="2028825" y="4033838"/>
          <p14:tracePt t="287254" x="1838325" y="4033838"/>
          <p14:tracePt t="287325" x="1528763" y="4052888"/>
          <p14:tracePt t="287463" x="1290638" y="4110038"/>
          <p14:tracePt t="287533" x="1233488" y="4110038"/>
          <p14:tracePt t="287535" x="1233488" y="4114800"/>
          <p14:tracePt t="287661" x="1119188" y="4195763"/>
          <p14:tracePt t="287822" x="952500" y="4348163"/>
          <p14:tracePt t="287971" x="1181100" y="4414838"/>
          <p14:tracePt t="287976" x="1204913" y="4419600"/>
          <p14:tracePt t="288037" x="1304925" y="4443413"/>
          <p14:tracePt t="288162" x="1619250" y="4500563"/>
          <p14:tracePt t="288281" x="1938338" y="4495800"/>
          <p14:tracePt t="288408" x="2138363" y="4443413"/>
          <p14:tracePt t="288411" x="2157413" y="4443413"/>
          <p14:tracePt t="288468" x="2209800" y="4438650"/>
          <p14:tracePt t="288580" x="2386013" y="4433888"/>
          <p14:tracePt t="288641" x="2486025" y="4419600"/>
          <p14:tracePt t="288644" x="2490788" y="4419600"/>
          <p14:tracePt t="288697" x="2524125" y="4414838"/>
          <p14:tracePt t="288765" x="2590800" y="4414838"/>
          <p14:tracePt t="288821" x="2605088" y="4414838"/>
          <p14:tracePt t="288956" x="2876550" y="4414838"/>
          <p14:tracePt t="289453" x="4862513" y="4591050"/>
          <p14:tracePt t="289631" x="5072063" y="4591050"/>
          <p14:tracePt t="289743" x="5114925" y="4595813"/>
          <p14:tracePt t="289808" x="5133975" y="4595813"/>
          <p14:tracePt t="289922" x="5138738" y="4595813"/>
          <p14:tracePt t="290055" x="5262563" y="4595813"/>
          <p14:tracePt t="290204" x="5434013" y="4576763"/>
          <p14:tracePt t="290397" x="5453063" y="4567238"/>
          <p14:tracePt t="290656" x="5481638" y="4552950"/>
          <p14:tracePt t="290661" x="5486400" y="4552950"/>
          <p14:tracePt t="290726" x="5495925" y="4543425"/>
          <p14:tracePt t="291049" x="5495925" y="4652963"/>
          <p14:tracePt t="291125" x="5495925" y="4733925"/>
          <p14:tracePt t="291129" x="5495925" y="4738688"/>
          <p14:tracePt t="291209" x="5495925" y="4819650"/>
          <p14:tracePt t="291299" x="5495925" y="4867275"/>
          <p14:tracePt t="291458" x="5495925" y="4919663"/>
          <p14:tracePt t="291611" x="5495925" y="4967288"/>
          <p14:tracePt t="291615" x="5495925" y="4972050"/>
          <p14:tracePt t="291689" x="5495925" y="4986338"/>
          <p14:tracePt t="291694" x="5495925" y="4991100"/>
          <p14:tracePt t="291842" x="5495925" y="5014913"/>
          <p14:tracePt t="291991" x="5495925" y="5043488"/>
          <p14:tracePt t="292077" x="5495925" y="5048250"/>
          <p14:tracePt t="292516" x="5472113" y="5048250"/>
          <p14:tracePt t="292609" x="5076825" y="5048250"/>
          <p14:tracePt t="292612" x="5019675" y="5048250"/>
          <p14:tracePt t="292686" x="4395788" y="4995863"/>
          <p14:tracePt t="292691" x="4329113" y="4995863"/>
          <p14:tracePt t="292877" x="3205163" y="4962525"/>
          <p14:tracePt t="292971" x="2776538" y="4886325"/>
          <p14:tracePt t="292975" x="2762250" y="4886325"/>
          <p14:tracePt t="293144" x="1928813" y="4848225"/>
          <p14:tracePt t="293320" x="1662113" y="4829175"/>
          <p14:tracePt t="293406" x="1566863" y="4819650"/>
          <p14:tracePt t="293569" x="1509713" y="4819650"/>
          <p14:tracePt t="293739" x="1495425" y="4819650"/>
          <p14:tracePt t="293865" x="1552575" y="4810125"/>
          <p14:tracePt t="294055" x="1757363" y="4810125"/>
          <p14:tracePt t="294240" x="1781175" y="4810125"/>
          <p14:tracePt t="294496" x="1971675" y="4805363"/>
          <p14:tracePt t="294596" x="2185988" y="4781550"/>
          <p14:tracePt t="294689" x="2290763" y="4781550"/>
          <p14:tracePt t="294792" x="2490788" y="4805363"/>
          <p14:tracePt t="294903" x="3024188" y="4805363"/>
          <p14:tracePt t="295114" x="4652963" y="4862513"/>
          <p14:tracePt t="295206" x="5043488" y="4862513"/>
          <p14:tracePt t="295211" x="5091113" y="4862513"/>
          <p14:tracePt t="295303" x="5253038" y="4852988"/>
          <p14:tracePt t="295393" x="5386388" y="4824413"/>
          <p14:tracePt t="295563" x="5629275" y="4776788"/>
          <p14:tracePt t="295722" x="5853113" y="4762500"/>
          <p14:tracePt t="295808" x="6153150" y="4833938"/>
          <p14:tracePt t="295899" x="6238875" y="4852988"/>
          <p14:tracePt t="296292" x="6272213" y="4919663"/>
          <p14:tracePt t="296482" x="6334125" y="5053013"/>
          <p14:tracePt t="296565" x="6338888" y="5072063"/>
          <p14:tracePt t="297313" x="6419850" y="5043488"/>
          <p14:tracePt t="297407" x="6581775" y="5043488"/>
          <p14:tracePt t="297414" x="6591300" y="5043488"/>
          <p14:tracePt t="297605" x="6738938" y="5038725"/>
          <p14:tracePt t="297607" x="6748463" y="5038725"/>
          <p14:tracePt t="297706" x="6781800" y="5033963"/>
          <p14:tracePt t="297800" x="6824663" y="5029200"/>
          <p14:tracePt t="297977" x="6862763" y="5029200"/>
          <p14:tracePt t="298068" x="6886575" y="5029200"/>
          <p14:tracePt t="298159" x="6896100" y="5029200"/>
          <p14:tracePt t="298316" x="6905625" y="5029200"/>
          <p14:tracePt t="298695" x="6981825" y="5038725"/>
          <p14:tracePt t="298786" x="6996113" y="5053013"/>
          <p14:tracePt t="299582" x="4657725" y="5491163"/>
          <p14:tracePt t="299660" x="4414838" y="5519738"/>
          <p14:tracePt t="299810" x="4000500" y="5595938"/>
          <p14:tracePt t="299815" x="3971925" y="5600700"/>
          <p14:tracePt t="299821" x="3938588" y="5610225"/>
          <p14:tracePt t="299909" x="3805238" y="5638800"/>
          <p14:tracePt t="300080" x="3795713" y="5638800"/>
          <p14:tracePt t="300316" x="3795713" y="5624513"/>
          <p14:tracePt t="300456" x="3829050" y="5595938"/>
          <p14:tracePt t="300599" x="3943350" y="5557838"/>
          <p14:tracePt t="301235" x="4795838" y="5667375"/>
          <p14:tracePt t="301237" x="4824413" y="5672138"/>
          <p14:tracePt t="301329" x="5257800" y="5705475"/>
          <p14:tracePt t="301337" x="5295900" y="5705475"/>
          <p14:tracePt t="301444" x="5567363" y="5710238"/>
          <p14:tracePt t="301553" x="5786438" y="5705475"/>
          <p14:tracePt t="301659" x="5910263" y="5686425"/>
          <p14:tracePt t="301835" x="6048375" y="5657850"/>
          <p14:tracePt t="301924" x="6162675" y="5634038"/>
          <p14:tracePt t="302070" x="6348413" y="5586413"/>
          <p14:tracePt t="302221" x="6457950" y="5567363"/>
          <p14:tracePt t="302224" x="6467475" y="5567363"/>
          <p14:tracePt t="302291" x="6648450" y="5562600"/>
          <p14:tracePt t="302368" x="6810375" y="5553075"/>
          <p14:tracePt t="302506" x="6948488" y="5605463"/>
          <p14:tracePt t="302626" x="6958013" y="5605463"/>
          <p14:tracePt t="302918" x="6938963" y="5624513"/>
          <p14:tracePt t="303066" x="6819900" y="5643563"/>
          <p14:tracePt t="303212" x="6738938" y="5648325"/>
          <p14:tracePt t="303285" x="6643688" y="5653088"/>
          <p14:tracePt t="303364" x="6467475" y="5653088"/>
          <p14:tracePt t="303514" x="6053138" y="5648325"/>
          <p14:tracePt t="303517" x="6029325" y="5648325"/>
          <p14:tracePt t="303581" x="5948363" y="5634038"/>
          <p14:tracePt t="303728" x="5829300" y="5600700"/>
          <p14:tracePt t="303802" x="5681663" y="5576888"/>
          <p14:tracePt t="303895" x="5605463" y="5567363"/>
          <p14:tracePt t="304048" x="5467350" y="5562600"/>
          <p14:tracePt t="304180" x="5443538" y="5562600"/>
          <p14:tracePt t="304251" x="5434013" y="5562600"/>
          <p14:tracePt t="304321" x="5419725" y="5562600"/>
          <p14:tracePt t="305282" x="5405438" y="5562600"/>
          <p14:tracePt t="305427" x="5381625" y="5538788"/>
          <p14:tracePt t="305430" x="5376863" y="5538788"/>
          <p14:tracePt t="305493" x="5372100" y="5524500"/>
          <p14:tracePt t="305611" x="5353050" y="5510213"/>
          <p14:tracePt t="305736" x="5267325" y="5481638"/>
          <p14:tracePt t="305740" x="5248275" y="5481638"/>
          <p14:tracePt t="305816" x="5076825" y="5457825"/>
          <p14:tracePt t="305821" x="5043488" y="5453063"/>
          <p14:tracePt t="305962" x="4224338" y="5357813"/>
          <p14:tracePt t="306035" x="3976688" y="5319713"/>
          <p14:tracePt t="306038" x="3957638" y="5319713"/>
          <p14:tracePt t="306105" x="3748088" y="5276850"/>
          <p14:tracePt t="306260" x="3319463" y="5186363"/>
          <p14:tracePt t="306261" x="3305175" y="5181600"/>
          <p14:tracePt t="306333" x="3162300" y="5148263"/>
          <p14:tracePt t="306457" x="3133725" y="5143500"/>
          <p14:tracePt t="306646" x="3814763" y="5181600"/>
          <p14:tracePt t="306778" x="4514850" y="5319713"/>
          <p14:tracePt t="306781" x="4562475" y="5329238"/>
          <p14:tracePt t="306787" x="4614863" y="5334000"/>
          <p14:tracePt t="306917" x="4986338" y="5376863"/>
          <p14:tracePt t="307052" x="5386388" y="5448300"/>
          <p14:tracePt t="307127" x="5453063" y="5457825"/>
          <p14:tracePt t="307263" x="5495925" y="5457825"/>
          <p14:tracePt t="307336" x="5500688" y="5457825"/>
          <p14:tracePt t="308314" x="5505450" y="5457825"/>
          <p14:tracePt t="308508" x="5529263" y="5457825"/>
          <p14:tracePt t="308628" x="5691188" y="5481638"/>
          <p14:tracePt t="308689" x="5843588" y="5491163"/>
          <p14:tracePt t="308693" x="5848350" y="5491163"/>
          <p14:tracePt t="308751" x="5891213" y="5495925"/>
          <p14:tracePt t="308754" x="5910263" y="5495925"/>
          <p14:tracePt t="308816" x="6024563" y="5500688"/>
          <p14:tracePt t="308936" x="6234113" y="5524500"/>
          <p14:tracePt t="309402" x="6376988" y="5524500"/>
          <p14:tracePt t="309412" x="6386513" y="5524500"/>
          <p14:tracePt t="309536" x="6462713" y="5524500"/>
          <p14:tracePt t="309671" x="6505575" y="5524500"/>
          <p14:tracePt t="309993" x="6686550" y="5524500"/>
          <p14:tracePt t="310120" x="6829425" y="5529263"/>
          <p14:tracePt t="310252" x="7019925" y="5543550"/>
          <p14:tracePt t="310307" x="7029450" y="5543550"/>
          <p14:tracePt t="310424" x="7100888" y="5543550"/>
          <p14:tracePt t="310486" x="7105650" y="5543550"/>
          <p14:tracePt t="310714" x="7110413" y="5543550"/>
          <p14:tracePt t="312140" x="7081838" y="5543550"/>
          <p14:tracePt t="312143" x="7077075" y="5543550"/>
          <p14:tracePt t="312205" x="7034213" y="5553075"/>
          <p14:tracePt t="312209" x="7029450" y="5553075"/>
          <p14:tracePt t="312268" x="6953250" y="5557838"/>
          <p14:tracePt t="312272" x="6948488" y="5557838"/>
          <p14:tracePt t="312332" x="6862763" y="5562600"/>
          <p14:tracePt t="312445" x="6667500" y="5576888"/>
          <p14:tracePt t="312556" x="6491288" y="5595938"/>
          <p14:tracePt t="312674" x="6324600" y="5634038"/>
          <p14:tracePt t="312677" x="6315075" y="5634038"/>
          <p14:tracePt t="312805" x="6034088" y="5634038"/>
          <p14:tracePt t="312907" x="5776913" y="5634038"/>
          <p14:tracePt t="313055" x="5391150" y="5624513"/>
          <p14:tracePt t="313056" x="5372100" y="5619750"/>
          <p14:tracePt t="313120" x="5210175" y="5605463"/>
          <p14:tracePt t="313202" x="4933950" y="5567363"/>
          <p14:tracePt t="313343" x="4714875" y="5524500"/>
          <p14:tracePt t="313473" x="4662488" y="5472113"/>
          <p14:tracePt t="313609" x="4595813" y="5391150"/>
          <p14:tracePt t="313670" x="4395788" y="5248275"/>
          <p14:tracePt t="313672" x="4371975" y="5233988"/>
          <p14:tracePt t="313740" x="4181475" y="5138738"/>
          <p14:tracePt t="313811" x="3914775" y="5014913"/>
          <p14:tracePt t="313887" x="3762375" y="4919663"/>
          <p14:tracePt t="313955" x="3538538" y="4772025"/>
          <p14:tracePt t="314088" x="3090863" y="4338638"/>
          <p14:tracePt t="314219" x="2852738" y="4076700"/>
          <p14:tracePt t="314283" x="2747963" y="3976688"/>
          <p14:tracePt t="314405" x="2528888" y="3705225"/>
          <p14:tracePt t="314469" x="2414588" y="3505200"/>
          <p14:tracePt t="314535" x="2266950" y="3248025"/>
          <p14:tracePt t="314673" x="2147888" y="3071813"/>
          <p14:tracePt t="314810" x="2043113" y="2986088"/>
          <p14:tracePt t="314971" x="1881188" y="2800350"/>
          <p14:tracePt t="315101" x="1881188" y="2786063"/>
          <p14:tracePt t="315252" x="1876425" y="2705100"/>
          <p14:tracePt t="315332" x="1876425" y="2690813"/>
          <p14:tracePt t="315465" x="1905000" y="2676525"/>
          <p14:tracePt t="315594" x="1924050" y="2676525"/>
          <p14:tracePt t="315723" x="1966913" y="2681288"/>
          <p14:tracePt t="315789" x="2024063" y="2686050"/>
          <p14:tracePt t="315922" x="2066925" y="2695575"/>
          <p14:tracePt t="315993" x="2114550" y="2705100"/>
          <p14:tracePt t="316055" x="2119313" y="2705100"/>
          <p14:tracePt t="316558" x="2181225" y="2705100"/>
          <p14:tracePt t="316562" x="2185988" y="2705100"/>
          <p14:tracePt t="316682" x="2324100" y="2743200"/>
          <p14:tracePt t="316751" x="2376488" y="2752725"/>
          <p14:tracePt t="316754" x="2381250" y="2752725"/>
          <p14:tracePt t="316813" x="2438400" y="2752725"/>
          <p14:tracePt t="316817" x="2447925" y="2752725"/>
          <p14:tracePt t="316934" x="2490788" y="2752725"/>
          <p14:tracePt t="317000" x="2500313" y="2752725"/>
          <p14:tracePt t="317554" x="2452688" y="2757488"/>
          <p14:tracePt t="317667" x="2333625" y="2767013"/>
          <p14:tracePt t="317726" x="2305050" y="2767013"/>
          <p14:tracePt t="317730" x="2300288" y="2767013"/>
          <p14:tracePt t="317737" x="2286000" y="2767013"/>
          <p14:tracePt t="317799" x="2233613" y="2767013"/>
          <p14:tracePt t="317931" x="2214563" y="2767013"/>
          <p14:tracePt t="318429" x="2257425" y="2786063"/>
          <p14:tracePt t="318557" x="2519363" y="2838450"/>
          <p14:tracePt t="318688" x="2581275" y="2847975"/>
          <p14:tracePt t="318690" x="2586038" y="2847975"/>
          <p14:tracePt t="318744" x="2647950" y="2847975"/>
          <p14:tracePt t="318807" x="2681288" y="2847975"/>
          <p14:tracePt t="318925" x="2762250" y="2833688"/>
          <p14:tracePt t="319377" x="2800350" y="2819400"/>
          <p14:tracePt t="319383" x="2795588" y="2819400"/>
          <p14:tracePt t="319506" x="2505075" y="2809875"/>
          <p14:tracePt t="319632" x="2300288" y="2800350"/>
          <p14:tracePt t="319704" x="2219325" y="2795588"/>
          <p14:tracePt t="319773" x="2109788" y="2771775"/>
          <p14:tracePt t="319776" x="2090738" y="2767013"/>
          <p14:tracePt t="319784" x="2081213" y="2767013"/>
          <p14:tracePt t="319907" x="1947863" y="2757488"/>
          <p14:tracePt t="319969" x="1924050" y="2747963"/>
          <p14:tracePt t="320033" x="1890713" y="2743200"/>
          <p14:tracePt t="320085" x="1885950" y="2743200"/>
          <p14:tracePt t="320308" x="1881188" y="2705100"/>
          <p14:tracePt t="320439" x="1881188" y="2676525"/>
          <p14:tracePt t="320552" x="1881188" y="2657475"/>
          <p14:tracePt t="320610" x="1890713" y="2652713"/>
          <p14:tracePt t="320673" x="1895475" y="2647950"/>
          <p14:tracePt t="320734" x="1909763" y="2643188"/>
          <p14:tracePt t="320801" x="1943100" y="2624138"/>
          <p14:tracePt t="320933" x="2195513" y="2633663"/>
          <p14:tracePt t="321052" x="2357438" y="2724150"/>
          <p14:tracePt t="321163" x="2419350" y="2747963"/>
          <p14:tracePt t="321221" x="2500313" y="2747963"/>
          <p14:tracePt t="321287" x="2538413" y="2747963"/>
          <p14:tracePt t="321407" x="2586038" y="2752725"/>
          <p14:tracePt t="322188" x="2595563" y="2838450"/>
          <p14:tracePt t="322309" x="2600325" y="2909888"/>
          <p14:tracePt t="322374" x="2600325" y="2914650"/>
          <p14:tracePt t="322500" x="2600325" y="2933700"/>
          <p14:tracePt t="322835" x="2543175" y="2947988"/>
          <p14:tracePt t="322837" x="2528888" y="2947988"/>
          <p14:tracePt t="322988" x="2185988" y="2947988"/>
          <p14:tracePt t="323139" x="1866900" y="2828925"/>
          <p14:tracePt t="323273" x="1709738" y="2719388"/>
          <p14:tracePt t="323345" x="1695450" y="2709863"/>
          <p14:tracePt t="323480" x="1733550" y="2619375"/>
          <p14:tracePt t="323481" x="1747838" y="2605088"/>
          <p14:tracePt t="323614" x="1985963" y="2547938"/>
          <p14:tracePt t="323688" x="2214563" y="2547938"/>
          <p14:tracePt t="323822" x="2338388" y="2586038"/>
          <p14:tracePt t="323960" x="2505075" y="2686050"/>
          <p14:tracePt t="323963" x="2509838" y="2690813"/>
          <p14:tracePt t="324026" x="2533650" y="2728913"/>
          <p14:tracePt t="324095" x="2581275" y="2828925"/>
          <p14:tracePt t="324098" x="2586038" y="2843213"/>
          <p14:tracePt t="324159" x="2600325" y="2957513"/>
          <p14:tracePt t="324296" x="2657475" y="3219450"/>
          <p14:tracePt t="324360" x="2690813" y="3314700"/>
          <p14:tracePt t="324424" x="2700338" y="3371850"/>
          <p14:tracePt t="324540" x="2700338" y="3538538"/>
          <p14:tracePt t="324613" x="2619375" y="3752850"/>
          <p14:tracePt t="324615" x="2605088" y="3776663"/>
          <p14:tracePt t="324674" x="2552700" y="4014788"/>
          <p14:tracePt t="324790" x="2528888" y="4443413"/>
          <p14:tracePt t="324861" x="2528888" y="4667250"/>
          <p14:tracePt t="324865" x="2528888" y="4691063"/>
          <p14:tracePt t="324995" x="2419350" y="5138738"/>
          <p14:tracePt t="324996" x="2405063" y="5191125"/>
          <p14:tracePt t="325063" x="2314575" y="5367338"/>
          <p14:tracePt t="325067" x="2309813" y="5376863"/>
          <p14:tracePt t="325193" x="2200275" y="5414963"/>
          <p14:tracePt t="325267" x="2038350" y="5424488"/>
          <p14:tracePt t="325347" x="1852613" y="5424488"/>
          <p14:tracePt t="325439" x="1624013" y="5419725"/>
          <p14:tracePt t="325443" x="1609725" y="5419725"/>
          <p14:tracePt t="325580" x="1414463" y="5400675"/>
          <p14:tracePt t="325582" x="1400175" y="5400675"/>
          <p14:tracePt t="325643" x="1219200" y="5400675"/>
          <p14:tracePt t="325773" x="1081088" y="5405438"/>
          <p14:tracePt t="325840" x="1000125" y="5410200"/>
          <p14:tracePt t="325911" x="981075" y="5414963"/>
          <p14:tracePt t="326032" x="985838" y="5414963"/>
          <p14:tracePt t="326151" x="995363" y="5414963"/>
          <p14:tracePt t="326333" x="995363" y="5424488"/>
          <p14:tracePt t="326459" x="957263" y="5467350"/>
          <p14:tracePt t="326593" x="938213" y="5491163"/>
          <p14:tracePt t="326599" x="900113" y="5538788"/>
          <p14:tracePt t="326657" x="857250" y="5581650"/>
          <p14:tracePt t="326776" x="847725" y="5591175"/>
          <p14:tracePt t="327003" x="847725" y="5595938"/>
          <p14:tracePt t="327063" x="847725" y="5605463"/>
          <p14:tracePt t="327126" x="847725" y="5610225"/>
          <p14:tracePt t="327187" x="852488" y="5619750"/>
          <p14:tracePt t="327298" x="966788" y="5643563"/>
          <p14:tracePt t="327299" x="990600" y="5648325"/>
          <p14:tracePt t="327409" x="1052513" y="5667375"/>
          <p14:tracePt t="327469" x="1085850" y="5672138"/>
          <p14:tracePt t="327533" x="1157288" y="5676900"/>
          <p14:tracePt t="327595" x="1176338" y="5676900"/>
          <p14:tracePt t="327721" x="1300163" y="5681663"/>
          <p14:tracePt t="327845" x="1466850" y="5691188"/>
          <p14:tracePt t="327910" x="1528763" y="5700713"/>
          <p14:tracePt t="328030" x="1795463" y="5705475"/>
          <p14:tracePt t="328156" x="1985963" y="5719763"/>
          <p14:tracePt t="328275" x="2081213" y="5724525"/>
          <p14:tracePt t="328331" x="2124075" y="5734050"/>
          <p14:tracePt t="328457" x="2224088" y="5738813"/>
          <p14:tracePt t="328517" x="2243138" y="5738813"/>
          <p14:tracePt t="328578" x="2257425" y="5738813"/>
          <p14:tracePt t="328975" x="2386013" y="5738813"/>
          <p14:tracePt t="329384" x="2700338" y="5634038"/>
          <p14:tracePt t="329516" x="2733675" y="5586413"/>
          <p14:tracePt t="329520" x="2738438" y="5581650"/>
          <p14:tracePt t="329579" x="2771775" y="5548313"/>
          <p14:tracePt t="329705" x="2857500" y="5491163"/>
          <p14:tracePt t="329831" x="2857500" y="5486400"/>
          <p14:tracePt t="329956" x="2824163" y="5434013"/>
          <p14:tracePt t="330018" x="2757488" y="5400675"/>
          <p14:tracePt t="330080" x="2624138" y="5353050"/>
          <p14:tracePt t="330204" x="2219325" y="5324475"/>
          <p14:tracePt t="330210" x="2209800" y="5324475"/>
          <p14:tracePt t="330269" x="2133600" y="5310188"/>
          <p14:tracePt t="330338" x="2038350" y="5305425"/>
          <p14:tracePt t="330470" x="1824038" y="5295900"/>
          <p14:tracePt t="330473" x="1809750" y="5295900"/>
          <p14:tracePt t="330547" x="1714500" y="5295900"/>
          <p14:tracePt t="330551" x="1709738" y="5295900"/>
          <p14:tracePt t="330673" x="1504950" y="5295900"/>
          <p14:tracePt t="330676" x="1495425" y="5295900"/>
          <p14:tracePt t="330792" x="1362075" y="5295900"/>
          <p14:tracePt t="330861" x="1314450" y="5295900"/>
          <p14:tracePt t="331000" x="976313" y="5324475"/>
          <p14:tracePt t="331004" x="966788" y="5324475"/>
          <p14:tracePt t="331063" x="957263" y="5324475"/>
          <p14:tracePt t="331229" x="800100" y="5353050"/>
          <p14:tracePt t="331295" x="771525" y="5362575"/>
          <p14:tracePt t="331361" x="762000" y="5367338"/>
          <p14:tracePt t="331535" x="728663" y="5410200"/>
          <p14:tracePt t="331538" x="723900" y="5410200"/>
          <p14:tracePt t="331703" x="723900" y="5419725"/>
          <p14:tracePt t="331822" x="876300" y="5519738"/>
          <p14:tracePt t="331957" x="1257300" y="5595938"/>
          <p14:tracePt t="332095" x="1624013" y="5667375"/>
          <p14:tracePt t="332223" x="1766888" y="5672138"/>
          <p14:tracePt t="332290" x="1795463" y="5672138"/>
          <p14:tracePt t="332415" x="1995488" y="5672138"/>
          <p14:tracePt t="332541" x="2119313" y="5667375"/>
          <p14:tracePt t="332611" x="2124075" y="5667375"/>
          <p14:tracePt t="333486" x="2257425" y="5648325"/>
          <p14:tracePt t="333489" x="2266950" y="5648325"/>
          <p14:tracePt t="333632" x="2333625" y="5638800"/>
          <p14:tracePt t="333766" x="2343150" y="5638800"/>
          <p14:tracePt t="333844" x="2519363" y="5657850"/>
          <p14:tracePt t="333924" x="3133725" y="5676900"/>
          <p14:tracePt t="333930" x="3238500" y="5676900"/>
          <p14:tracePt t="333998" x="4043363" y="5705475"/>
          <p14:tracePt t="334005" x="4191000" y="5715000"/>
          <p14:tracePt t="334013" x="4248150" y="5715000"/>
          <p14:tracePt t="334084" x="5029200" y="5729288"/>
          <p14:tracePt t="334217" x="5867400" y="5748338"/>
          <p14:tracePt t="334284" x="6076950" y="5748338"/>
          <p14:tracePt t="334428" x="6210300" y="5710238"/>
          <p14:tracePt t="334573" x="6324600" y="5681663"/>
          <p14:tracePt t="334576" x="6353175" y="5676900"/>
          <p14:tracePt t="334646" x="6529388" y="5657850"/>
          <p14:tracePt t="334781" x="6581775" y="5643563"/>
          <p14:tracePt t="334914" x="6638925" y="5619750"/>
          <p14:tracePt t="335035" x="6672263" y="5605463"/>
          <p14:tracePt t="335157" x="6786563" y="5576888"/>
          <p14:tracePt t="335532" x="6391275" y="5614988"/>
          <p14:tracePt t="335534" x="6372225" y="5614988"/>
          <p14:tracePt t="335613" x="6238875" y="5614988"/>
          <p14:tracePt t="335743" x="5967413" y="5591175"/>
          <p14:tracePt t="335744" x="5943600" y="5591175"/>
          <p14:tracePt t="335816" x="5757863" y="5586413"/>
          <p14:tracePt t="335892" x="5695950" y="5586413"/>
          <p14:tracePt t="335894" x="5686425" y="5591175"/>
          <p14:tracePt t="335953" x="5662613" y="5591175"/>
          <p14:tracePt t="336063" x="5629275" y="5591175"/>
          <p14:tracePt t="336175" x="5595938" y="5591175"/>
          <p14:tracePt t="336292" x="5553075" y="5586413"/>
          <p14:tracePt t="336359" x="5505450" y="5553075"/>
          <p14:tracePt t="336470" x="5424488" y="5486400"/>
          <p14:tracePt t="336531" x="5414963" y="5472113"/>
          <p14:tracePt t="336594" x="5410200" y="5462588"/>
          <p14:tracePt t="336725" x="5410200" y="5457825"/>
          <p14:tracePt t="337077" x="5410200" y="5491163"/>
          <p14:tracePt t="337141" x="5414963" y="5529263"/>
          <p14:tracePt t="337198" x="5424488" y="5562600"/>
          <p14:tracePt t="337313" x="5434013" y="5600700"/>
          <p14:tracePt t="337377" x="5448300" y="5624513"/>
          <p14:tracePt t="337497" x="5519738" y="5715000"/>
          <p14:tracePt t="337617" x="5729288" y="5800725"/>
          <p14:tracePt t="337743" x="6057900" y="5838825"/>
          <p14:tracePt t="337822" x="6215063" y="5843588"/>
          <p14:tracePt t="337897" x="6357938" y="5843588"/>
          <p14:tracePt t="338018" x="6615113" y="5815013"/>
          <p14:tracePt t="338079" x="6738938" y="5815013"/>
          <p14:tracePt t="338139" x="6815138" y="5810250"/>
          <p14:tracePt t="338145" x="6819900" y="5810250"/>
          <p14:tracePt t="338272" x="6915150" y="5795963"/>
          <p14:tracePt t="338332" x="6948488" y="5791200"/>
          <p14:tracePt t="338446" x="6986588" y="5767388"/>
          <p14:tracePt t="338723" x="6996113" y="5762625"/>
          <p14:tracePt t="338785" x="7000875" y="5762625"/>
          <p14:tracePt t="342479" x="7019925" y="5691188"/>
          <p14:tracePt t="342630" x="7034213" y="5648325"/>
          <p14:tracePt t="343336" x="7034213" y="5624513"/>
          <p14:tracePt t="343837" x="7034213" y="5634038"/>
          <p14:tracePt t="344220" x="6981825" y="5657850"/>
          <p14:tracePt t="344284" x="6910388" y="5676900"/>
          <p14:tracePt t="344410" x="6577013" y="5700713"/>
          <p14:tracePt t="344485" x="6310313" y="5734050"/>
          <p14:tracePt t="344547" x="6281738" y="5734050"/>
          <p14:tracePt t="344666" x="5991225" y="5719763"/>
          <p14:tracePt t="344787" x="5895975" y="5695950"/>
          <p14:tracePt t="344907" x="5819775" y="5691188"/>
          <p14:tracePt t="345018" x="5815013" y="5691188"/>
          <p14:tracePt t="346420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2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18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3|32.5|19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7.3|12.6|32.4|66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6|225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47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32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|12.5|33.4|14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2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54.3|2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2|61.4|3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8|54|11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25.3|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5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50.5|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9|16.6|21.7"/>
</p:tagLst>
</file>

<file path=ppt/theme/theme1.xml><?xml version="1.0" encoding="utf-8"?>
<a:theme xmlns:a="http://schemas.openxmlformats.org/drawingml/2006/main" name="Edge">
  <a:themeElements>
    <a:clrScheme name="Edge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20000"/>
          </a:spcAft>
          <a:buClr>
            <a:schemeClr val="accent1"/>
          </a:buClr>
          <a:buSzPct val="65000"/>
          <a:buFont typeface="Wingdings" panose="05000000000000000000" pitchFamily="2" charset="2"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rgbClr val="000099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7151</TotalTime>
  <Words>2961</Words>
  <Application>Microsoft Office PowerPoint</Application>
  <PresentationFormat>全屏显示(4:3)</PresentationFormat>
  <Paragraphs>548</Paragraphs>
  <Slides>31</Slides>
  <Notes>0</Notes>
  <HiddenSlides>0</HiddenSlides>
  <MMClips>31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黑体</vt:lpstr>
      <vt:lpstr>华文细黑</vt:lpstr>
      <vt:lpstr>宋体</vt:lpstr>
      <vt:lpstr>Arial</vt:lpstr>
      <vt:lpstr>Calibri</vt:lpstr>
      <vt:lpstr>Garamond</vt:lpstr>
      <vt:lpstr>Times New Roman</vt:lpstr>
      <vt:lpstr>Wingdings</vt:lpstr>
      <vt:lpstr>Edge</vt:lpstr>
      <vt:lpstr>Equation.3</vt:lpstr>
      <vt:lpstr>Lecture 2 Contracts 第2讲 约定</vt:lpstr>
      <vt:lpstr>什么是命令式程序设计？</vt:lpstr>
      <vt:lpstr>概述</vt:lpstr>
      <vt:lpstr>一个神秘的程序</vt:lpstr>
      <vt:lpstr>对函数功能的猜测</vt:lpstr>
      <vt:lpstr>对函数功能的猜测</vt:lpstr>
      <vt:lpstr>对函数功能的猜测</vt:lpstr>
      <vt:lpstr>对函数功能的猜测</vt:lpstr>
      <vt:lpstr>寻找循环不变量</vt:lpstr>
      <vt:lpstr>寻找循环不变量</vt:lpstr>
      <vt:lpstr>循环不变量的证明</vt:lpstr>
      <vt:lpstr>循环不变量隐含着函数后置条件</vt:lpstr>
      <vt:lpstr>循环是否可以终止？</vt:lpstr>
      <vt:lpstr>反例</vt:lpstr>
      <vt:lpstr>强加一个前提条件</vt:lpstr>
      <vt:lpstr>制定一个后置条件</vt:lpstr>
      <vt:lpstr>后置条件：用一个特殊变量\result来表示函数的返回值</vt:lpstr>
      <vt:lpstr>动态检查约定</vt:lpstr>
      <vt:lpstr>动态检查约定：换变量名</vt:lpstr>
      <vt:lpstr>动态检查约定：</vt:lpstr>
      <vt:lpstr>归纳循环不变量：当e为奇数的情况</vt:lpstr>
      <vt:lpstr>PowerPoint 演示文稿</vt:lpstr>
      <vt:lpstr>PowerPoint 演示文稿</vt:lpstr>
      <vt:lpstr>动态检查约定：</vt:lpstr>
      <vt:lpstr>PowerPoint 演示文稿</vt:lpstr>
      <vt:lpstr>PowerPoint 演示文稿</vt:lpstr>
      <vt:lpstr>PowerPoint 演示文稿</vt:lpstr>
      <vt:lpstr>意想不到的事！</vt:lpstr>
      <vt:lpstr>总结：约定</vt:lpstr>
      <vt:lpstr>约定的重要性</vt:lpstr>
      <vt:lpstr>作业题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Teacher</dc:creator>
  <cp:lastModifiedBy>Li Kai</cp:lastModifiedBy>
  <cp:revision>87</cp:revision>
  <cp:lastPrinted>1601-01-01T00:00:00Z</cp:lastPrinted>
  <dcterms:created xsi:type="dcterms:W3CDTF">2014-11-05T12:07:07Z</dcterms:created>
  <dcterms:modified xsi:type="dcterms:W3CDTF">2020-04-27T14:53:27Z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